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av" ContentType="audio/x-wav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</p:sldMasterIdLst>
  <p:notesMasterIdLst>
    <p:notesMasterId r:id="rId29"/>
  </p:notesMasterIdLst>
  <p:handoutMasterIdLst>
    <p:handoutMasterId r:id="rId30"/>
  </p:handoutMasterIdLst>
  <p:sldIdLst>
    <p:sldId id="258" r:id="rId2"/>
    <p:sldId id="294" r:id="rId3"/>
    <p:sldId id="305" r:id="rId4"/>
    <p:sldId id="310" r:id="rId5"/>
    <p:sldId id="311" r:id="rId6"/>
    <p:sldId id="312" r:id="rId7"/>
    <p:sldId id="313" r:id="rId8"/>
    <p:sldId id="314" r:id="rId9"/>
    <p:sldId id="315" r:id="rId10"/>
    <p:sldId id="316" r:id="rId11"/>
    <p:sldId id="317" r:id="rId12"/>
    <p:sldId id="307" r:id="rId13"/>
    <p:sldId id="318" r:id="rId14"/>
    <p:sldId id="319" r:id="rId15"/>
    <p:sldId id="320" r:id="rId16"/>
    <p:sldId id="321" r:id="rId17"/>
    <p:sldId id="322" r:id="rId18"/>
    <p:sldId id="309" r:id="rId19"/>
    <p:sldId id="323" r:id="rId20"/>
    <p:sldId id="324" r:id="rId21"/>
    <p:sldId id="325" r:id="rId22"/>
    <p:sldId id="326" r:id="rId23"/>
    <p:sldId id="327" r:id="rId24"/>
    <p:sldId id="328" r:id="rId25"/>
    <p:sldId id="330" r:id="rId26"/>
    <p:sldId id="331" r:id="rId27"/>
    <p:sldId id="267" r:id="rId28"/>
  </p:sldIdLst>
  <p:sldSz cx="9144000" cy="6858000" type="screen4x3"/>
  <p:notesSz cx="6858000" cy="9144000"/>
  <p:embeddedFontLst>
    <p:embeddedFont>
      <p:font typeface="Twinkl SemiBold" pitchFamily="2" charset="0"/>
      <p:bold r:id="rId31"/>
    </p:embeddedFont>
    <p:embeddedFont>
      <p:font typeface="Tuffy-TTF" panose="020B0603060100000000" pitchFamily="34" charset="0"/>
      <p:regular r:id="rId32"/>
      <p:bold r:id="rId33"/>
      <p:italic r:id="rId34"/>
      <p:boldItalic r:id="rId35"/>
    </p:embeddedFont>
    <p:embeddedFont>
      <p:font typeface="Twinkl" pitchFamily="2" charset="0"/>
      <p:regular r:id="rId36"/>
      <p:bold r:id="rId37"/>
    </p:embeddedFont>
  </p:embeddedFontLst>
  <p:defaultTextStyle>
    <a:defPPr>
      <a:defRPr lang="en-GB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winkl" pitchFamily="2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winkl" pitchFamily="2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winkl" pitchFamily="2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winkl" pitchFamily="2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winkl" pitchFamily="2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winkl" pitchFamily="2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winkl" pitchFamily="2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winkl" pitchFamily="2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winkl" pitchFamily="2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BFA"/>
    <a:srgbClr val="DE1E5A"/>
    <a:srgbClr val="D82233"/>
    <a:srgbClr val="AEE9EC"/>
    <a:srgbClr val="D83A5E"/>
    <a:srgbClr val="2DB6BC"/>
    <a:srgbClr val="F5CFD8"/>
    <a:srgbClr val="FAB001"/>
    <a:srgbClr val="8D358B"/>
    <a:srgbClr val="F0811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247" autoAdjust="0"/>
    <p:restoredTop sz="94660"/>
  </p:normalViewPr>
  <p:slideViewPr>
    <p:cSldViewPr showGuides="1">
      <p:cViewPr varScale="1">
        <p:scale>
          <a:sx n="113" d="100"/>
          <a:sy n="113" d="100"/>
        </p:scale>
        <p:origin x="792" y="84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howGuides="1">
      <p:cViewPr varScale="1">
        <p:scale>
          <a:sx n="86" d="100"/>
          <a:sy n="86" d="100"/>
        </p:scale>
        <p:origin x="3864" y="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font" Target="fonts/font4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3.fntdata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2.fntdata"/><Relationship Id="rId37" Type="http://schemas.openxmlformats.org/officeDocument/2006/relationships/font" Target="fonts/font7.fntdata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6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1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handoutMaster" Target="handoutMasters/handoutMaster1.xml"/><Relationship Id="rId35" Type="http://schemas.openxmlformats.org/officeDocument/2006/relationships/font" Target="fonts/font5.fntdata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 dirty="0">
                <a:latin typeface="Tuffy-TTF" panose="020B0603060100000000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latin typeface="Tuffy-TTF" panose="020B0603060100000000" pitchFamily="34" charset="0"/>
              </a:defRPr>
            </a:lvl1pPr>
          </a:lstStyle>
          <a:p>
            <a:pPr>
              <a:defRPr/>
            </a:pPr>
            <a:fld id="{EBCAB23E-5E8D-4EE2-83B5-ED1C61A16838}" type="datetimeFigureOut">
              <a:rPr lang="en-GB"/>
              <a:pPr>
                <a:defRPr/>
              </a:pPr>
              <a:t>12/12/2018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 dirty="0">
                <a:latin typeface="Tuffy-TTF" panose="020B0603060100000000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latin typeface="Tuffy-TTF" panose="020B0603060100000000" pitchFamily="34" charset="0"/>
              </a:defRPr>
            </a:lvl1pPr>
          </a:lstStyle>
          <a:p>
            <a:pPr>
              <a:defRPr/>
            </a:pPr>
            <a:fld id="{8FA9FD05-3BB6-41CC-853D-2075B3AECABA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9165682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 dirty="0">
                <a:latin typeface="Tuffy-TTF" panose="020B0603060100000000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latin typeface="Tuffy-TTF" panose="020B0603060100000000" pitchFamily="34" charset="0"/>
              </a:defRPr>
            </a:lvl1pPr>
          </a:lstStyle>
          <a:p>
            <a:pPr>
              <a:defRPr/>
            </a:pPr>
            <a:fld id="{928FEF98-7973-4A8C-8B7D-76BB1CDE8734}" type="datetimeFigureOut">
              <a:rPr lang="en-GB"/>
              <a:pPr>
                <a:defRPr/>
              </a:pPr>
              <a:t>12/12/2018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GB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text styles</a:t>
            </a:r>
          </a:p>
          <a:p>
            <a:pPr lvl="1"/>
            <a:r>
              <a:rPr lang="en-GB" altLang="en-US"/>
              <a:t>Second level</a:t>
            </a:r>
          </a:p>
          <a:p>
            <a:pPr lvl="2"/>
            <a:r>
              <a:rPr lang="en-GB" altLang="en-US"/>
              <a:t>Third level</a:t>
            </a:r>
          </a:p>
          <a:p>
            <a:pPr lvl="3"/>
            <a:r>
              <a:rPr lang="en-GB" altLang="en-US"/>
              <a:t>Fourth level</a:t>
            </a:r>
          </a:p>
          <a:p>
            <a:pPr lvl="4"/>
            <a:r>
              <a:rPr lang="en-GB" alt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 dirty="0">
                <a:latin typeface="Tuffy-TTF" panose="020B0603060100000000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latin typeface="Tuffy-TTF" panose="020B0603060100000000" pitchFamily="34" charset="0"/>
              </a:defRPr>
            </a:lvl1pPr>
          </a:lstStyle>
          <a:p>
            <a:pPr>
              <a:defRPr/>
            </a:pPr>
            <a:fld id="{72C48283-2588-4AA5-AB63-C726861FDEB3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1335435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uffy-TTF" panose="020B0603060100000000" pitchFamily="34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uffy-TTF" panose="020B0603060100000000" pitchFamily="34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uffy-TTF" panose="020B0603060100000000" pitchFamily="34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uffy-TTF" panose="020B0603060100000000" pitchFamily="34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uffy-TTF" panose="020B0603060100000000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3288" y="6196013"/>
            <a:ext cx="576262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486701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 bwMode="auto">
          <a:xfrm>
            <a:off x="457200" y="438150"/>
            <a:ext cx="8220075" cy="5957888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350" dirty="0"/>
              <a:t> </a:t>
            </a: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457198" y="478895"/>
            <a:ext cx="8220075" cy="994306"/>
          </a:xfrm>
        </p:spPr>
        <p:txBody>
          <a:bodyPr>
            <a:noAutofit/>
          </a:bodyPr>
          <a:lstStyle>
            <a:lvl1pPr>
              <a:defRPr>
                <a:latin typeface="Twinkl SemiBold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711415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im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278333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3288" y="6196013"/>
            <a:ext cx="576262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306331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773883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90538" y="695325"/>
            <a:ext cx="8162925" cy="1150938"/>
          </a:xfrm>
          <a:prstGeom prst="roundRect">
            <a:avLst>
              <a:gd name="adj" fmla="val 9639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252000" tIns="252000" rIns="252000" bIns="25200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  <a:endParaRPr lang="en-GB" altLang="en-US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90538" y="1957388"/>
            <a:ext cx="8162925" cy="4387850"/>
          </a:xfrm>
          <a:prstGeom prst="roundRect">
            <a:avLst>
              <a:gd name="adj" fmla="val 2583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252000" tIns="252000" rIns="252000" bIns="2520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dirty="0"/>
              <a:t>Edit Master text styles</a:t>
            </a:r>
          </a:p>
          <a:p>
            <a:pPr lvl="1"/>
            <a:r>
              <a:rPr lang="en-GB" altLang="en-US" dirty="0"/>
              <a:t>Second level</a:t>
            </a:r>
          </a:p>
          <a:p>
            <a:pPr lvl="2"/>
            <a:r>
              <a:rPr lang="en-GB" altLang="en-US" dirty="0"/>
              <a:t>Third level</a:t>
            </a:r>
          </a:p>
          <a:p>
            <a:pPr lvl="3"/>
            <a:r>
              <a:rPr lang="en-GB" altLang="en-US" dirty="0"/>
              <a:t>Fourth level</a:t>
            </a:r>
          </a:p>
          <a:p>
            <a:pPr lvl="4"/>
            <a:r>
              <a:rPr lang="en-GB" altLang="en-US" dirty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3" r:id="rId2"/>
    <p:sldLayoutId id="2147483684" r:id="rId3"/>
    <p:sldLayoutId id="2147483685" r:id="rId4"/>
    <p:sldLayoutId id="2147483679" r:id="rId5"/>
  </p:sldLayoutIdLst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000" b="1" kern="1200">
          <a:solidFill>
            <a:srgbClr val="1C1C1C"/>
          </a:solidFill>
          <a:latin typeface="Twinkl" pitchFamily="50" charset="0"/>
          <a:ea typeface="+mj-ea"/>
          <a:cs typeface="+mj-cs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9pPr>
    </p:titleStyle>
    <p:bodyStyle>
      <a:lvl1pPr marL="228600" indent="-228600" algn="l" rtl="0" eaLnBrk="1" fontAlgn="base" hangingPunct="1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rgbClr val="1C1C1C"/>
          </a:solidFill>
          <a:latin typeface="Twinkl" pitchFamily="50" charset="0"/>
          <a:ea typeface="Tuffy-TTF" panose="020B0603060100000000" pitchFamily="34" charset="0"/>
          <a:cs typeface="Tuffy-TTF" panose="020B0603060100000000" pitchFamily="34" charset="0"/>
        </a:defRPr>
      </a:lvl1pPr>
      <a:lvl2pPr marL="6858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600" kern="1200">
          <a:solidFill>
            <a:srgbClr val="1C1C1C"/>
          </a:solidFill>
          <a:latin typeface="Twinkl" pitchFamily="50" charset="0"/>
          <a:ea typeface="Tuffy-TTF" panose="020B0603060100000000" pitchFamily="34" charset="0"/>
          <a:cs typeface="Tuffy-TTF" panose="020B0603060100000000" pitchFamily="34" charset="0"/>
        </a:defRPr>
      </a:lvl2pPr>
      <a:lvl3pPr marL="11430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Tuffy-TTF" panose="020B0603060100000000" pitchFamily="34" charset="0"/>
          <a:cs typeface="Tuffy-TTF" panose="020B0603060100000000" pitchFamily="34" charset="0"/>
        </a:defRPr>
      </a:lvl3pPr>
      <a:lvl4pPr marL="16002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Tuffy-TTF" panose="020B0603060100000000" pitchFamily="34" charset="0"/>
          <a:cs typeface="Tuffy-TTF" panose="020B0603060100000000" pitchFamily="34" charset="0"/>
        </a:defRPr>
      </a:lvl4pPr>
      <a:lvl5pPr marL="20574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Tuffy-TTF" panose="020B0603060100000000" pitchFamily="34" charset="0"/>
          <a:cs typeface="Tuffy-TTF" panose="020B0603060100000000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22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Relationship Id="rId9" Type="http://schemas.openxmlformats.org/officeDocument/2006/relationships/image" Target="../media/image12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0.png"/><Relationship Id="rId5" Type="http://schemas.openxmlformats.org/officeDocument/2006/relationships/image" Target="../media/image49.png"/><Relationship Id="rId4" Type="http://schemas.openxmlformats.org/officeDocument/2006/relationships/image" Target="../media/image19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8020050" y="227397"/>
            <a:ext cx="1123947" cy="504056"/>
            <a:chOff x="8020930" y="1700808"/>
            <a:chExt cx="1159582" cy="504056"/>
          </a:xfrm>
          <a:solidFill>
            <a:schemeClr val="accent1"/>
          </a:solidFill>
        </p:grpSpPr>
        <p:sp>
          <p:nvSpPr>
            <p:cNvPr id="5" name="Oval 4"/>
            <p:cNvSpPr/>
            <p:nvPr/>
          </p:nvSpPr>
          <p:spPr>
            <a:xfrm>
              <a:off x="8020930" y="1700808"/>
              <a:ext cx="519979" cy="504056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" name="Rectangle 3"/>
            <p:cNvSpPr/>
            <p:nvPr/>
          </p:nvSpPr>
          <p:spPr>
            <a:xfrm>
              <a:off x="8280920" y="1700808"/>
              <a:ext cx="899592" cy="504056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180000" rtlCol="0" anchor="ctr"/>
            <a:lstStyle/>
            <a:p>
              <a:r>
                <a:rPr lang="en-GB" altLang="en-US" b="1" dirty="0">
                  <a:solidFill>
                    <a:schemeClr val="bg1"/>
                  </a:solidFill>
                </a:rPr>
                <a:t>Teach</a:t>
              </a:r>
            </a:p>
          </p:txBody>
        </p:sp>
      </p:grpSp>
      <p:sp>
        <p:nvSpPr>
          <p:cNvPr id="15" name="Title 1">
            <a:extLst>
              <a:ext uri="{FF2B5EF4-FFF2-40B4-BE49-F238E27FC236}">
                <a16:creationId xmlns="" xmlns:a16="http://schemas.microsoft.com/office/drawing/2014/main" id="{79EB8714-B516-4FF3-8BCC-07BCF205AD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79425"/>
            <a:ext cx="8220075" cy="993775"/>
          </a:xfrm>
        </p:spPr>
        <p:txBody>
          <a:bodyPr/>
          <a:lstStyle/>
          <a:p>
            <a:r>
              <a:rPr lang="en-GB" altLang="en-US" dirty="0"/>
              <a:t>Let’s Sing!</a:t>
            </a:r>
          </a:p>
        </p:txBody>
      </p:sp>
      <p:sp>
        <p:nvSpPr>
          <p:cNvPr id="16" name="Rectangle: Rounded Corners 10">
            <a:extLst>
              <a:ext uri="{FF2B5EF4-FFF2-40B4-BE49-F238E27FC236}">
                <a16:creationId xmlns="" xmlns:a16="http://schemas.microsoft.com/office/drawing/2014/main" id="{859ADB85-1168-46D6-97F3-04118DE55654}"/>
              </a:ext>
            </a:extLst>
          </p:cNvPr>
          <p:cNvSpPr/>
          <p:nvPr/>
        </p:nvSpPr>
        <p:spPr>
          <a:xfrm>
            <a:off x="1979712" y="1589463"/>
            <a:ext cx="5400600" cy="2631625"/>
          </a:xfrm>
          <a:prstGeom prst="roundRect">
            <a:avLst>
              <a:gd name="adj" fmla="val 9641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  <a:latin typeface="Twinkl" pitchFamily="50" charset="0"/>
              </a:rPr>
              <a:t>(To the tune of </a:t>
            </a:r>
            <a:r>
              <a:rPr lang="en-GB" dirty="0" smtClean="0">
                <a:solidFill>
                  <a:schemeClr val="tx1"/>
                </a:solidFill>
                <a:latin typeface="Twinkl" pitchFamily="50" charset="0"/>
              </a:rPr>
              <a:t>‘Head</a:t>
            </a:r>
            <a:r>
              <a:rPr lang="en-GB" dirty="0">
                <a:solidFill>
                  <a:schemeClr val="tx1"/>
                </a:solidFill>
                <a:latin typeface="Twinkl" pitchFamily="50" charset="0"/>
              </a:rPr>
              <a:t>, Shoulders, Knees and Toes’)</a:t>
            </a:r>
          </a:p>
          <a:p>
            <a:pPr algn="ctr"/>
            <a:endParaRPr lang="en-GB" dirty="0">
              <a:solidFill>
                <a:schemeClr val="tx1"/>
              </a:solidFill>
              <a:latin typeface="Twinkl" pitchFamily="50" charset="0"/>
            </a:endParaRPr>
          </a:p>
          <a:p>
            <a:pPr algn="ctr"/>
            <a:r>
              <a:rPr lang="en-GB" dirty="0" smtClean="0">
                <a:solidFill>
                  <a:schemeClr val="tx1"/>
                </a:solidFill>
                <a:latin typeface="Twinkl" pitchFamily="50" charset="0"/>
              </a:rPr>
              <a:t>We </a:t>
            </a:r>
            <a:r>
              <a:rPr lang="en-GB" dirty="0">
                <a:solidFill>
                  <a:schemeClr val="tx1"/>
                </a:solidFill>
                <a:latin typeface="Twinkl" pitchFamily="50" charset="0"/>
              </a:rPr>
              <a:t>like to bang our drums, d - d - d</a:t>
            </a:r>
          </a:p>
          <a:p>
            <a:pPr algn="ctr"/>
            <a:r>
              <a:rPr lang="en-GB" dirty="0" smtClean="0">
                <a:solidFill>
                  <a:schemeClr val="tx1"/>
                </a:solidFill>
                <a:latin typeface="Twinkl" pitchFamily="50" charset="0"/>
              </a:rPr>
              <a:t>We </a:t>
            </a:r>
            <a:r>
              <a:rPr lang="en-GB" dirty="0">
                <a:solidFill>
                  <a:schemeClr val="tx1"/>
                </a:solidFill>
                <a:latin typeface="Twinkl" pitchFamily="50" charset="0"/>
              </a:rPr>
              <a:t>like to bang our drums, d - d - d </a:t>
            </a:r>
          </a:p>
          <a:p>
            <a:pPr algn="ctr"/>
            <a:r>
              <a:rPr lang="en-GB" dirty="0">
                <a:solidFill>
                  <a:schemeClr val="tx1"/>
                </a:solidFill>
                <a:latin typeface="Twinkl" pitchFamily="50" charset="0"/>
              </a:rPr>
              <a:t>With tunes in our heads and sticks in our hands,</a:t>
            </a:r>
          </a:p>
          <a:p>
            <a:pPr algn="ctr"/>
            <a:r>
              <a:rPr lang="en-GB" dirty="0" smtClean="0">
                <a:solidFill>
                  <a:schemeClr val="tx1"/>
                </a:solidFill>
                <a:latin typeface="Twinkl" pitchFamily="50" charset="0"/>
              </a:rPr>
              <a:t>We </a:t>
            </a:r>
            <a:r>
              <a:rPr lang="en-GB" dirty="0">
                <a:solidFill>
                  <a:schemeClr val="tx1"/>
                </a:solidFill>
                <a:latin typeface="Twinkl" pitchFamily="50" charset="0"/>
              </a:rPr>
              <a:t>like to bang our drums, d - d - d!</a:t>
            </a:r>
          </a:p>
        </p:txBody>
      </p:sp>
      <p:grpSp>
        <p:nvGrpSpPr>
          <p:cNvPr id="17" name="Show button">
            <a:extLst>
              <a:ext uri="{FF2B5EF4-FFF2-40B4-BE49-F238E27FC236}">
                <a16:creationId xmlns="" xmlns:a16="http://schemas.microsoft.com/office/drawing/2014/main" id="{0447E9D3-F373-492B-A959-07CF87818236}"/>
              </a:ext>
            </a:extLst>
          </p:cNvPr>
          <p:cNvGrpSpPr/>
          <p:nvPr/>
        </p:nvGrpSpPr>
        <p:grpSpPr>
          <a:xfrm>
            <a:off x="6444208" y="5534675"/>
            <a:ext cx="1969699" cy="666848"/>
            <a:chOff x="6444208" y="5534675"/>
            <a:chExt cx="1969699" cy="666848"/>
          </a:xfrm>
        </p:grpSpPr>
        <p:sp>
          <p:nvSpPr>
            <p:cNvPr id="18" name="Rectangle: Rounded Corners 17">
              <a:extLst>
                <a:ext uri="{FF2B5EF4-FFF2-40B4-BE49-F238E27FC236}">
                  <a16:creationId xmlns="" xmlns:a16="http://schemas.microsoft.com/office/drawing/2014/main" id="{21EE8586-750F-4B5A-8D8D-3842941D187F}"/>
                </a:ext>
              </a:extLst>
            </p:cNvPr>
            <p:cNvSpPr/>
            <p:nvPr/>
          </p:nvSpPr>
          <p:spPr>
            <a:xfrm>
              <a:off x="6444208" y="5650938"/>
              <a:ext cx="1570192" cy="432048"/>
            </a:xfrm>
            <a:prstGeom prst="roundRect">
              <a:avLst>
                <a:gd name="adj" fmla="val 50000"/>
              </a:avLst>
            </a:prstGeom>
            <a:solidFill>
              <a:srgbClr val="F0821A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GB" dirty="0">
                  <a:latin typeface="Twinkl SemiBold" pitchFamily="2" charset="0"/>
                </a:rPr>
                <a:t>Play Song</a:t>
              </a:r>
            </a:p>
          </p:txBody>
        </p:sp>
        <p:pic>
          <p:nvPicPr>
            <p:cNvPr id="19" name="Picture 18">
              <a:extLst>
                <a:ext uri="{FF2B5EF4-FFF2-40B4-BE49-F238E27FC236}">
                  <a16:creationId xmlns="" xmlns:a16="http://schemas.microsoft.com/office/drawing/2014/main" id="{A11E9A37-7696-4492-AE9D-6660EA6DC18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107" b="61763"/>
            <a:stretch/>
          </p:blipFill>
          <p:spPr>
            <a:xfrm>
              <a:off x="7747059" y="5534675"/>
              <a:ext cx="666848" cy="666848"/>
            </a:xfrm>
            <a:prstGeom prst="ellipse">
              <a:avLst/>
            </a:prstGeom>
            <a:solidFill>
              <a:schemeClr val="bg1"/>
            </a:solidFill>
            <a:ln w="57150">
              <a:solidFill>
                <a:srgbClr val="F0821A"/>
              </a:solidFill>
            </a:ln>
          </p:spPr>
        </p:pic>
      </p:grpSp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1844824"/>
            <a:ext cx="1881371" cy="3950130"/>
          </a:xfrm>
          <a:prstGeom prst="rect">
            <a:avLst/>
          </a:prstGeom>
        </p:spPr>
      </p:pic>
      <p:pic>
        <p:nvPicPr>
          <p:cNvPr id="3" name="Heads shoulders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-1404664" y="3515089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1091318"/>
      </p:ext>
    </p:extLst>
  </p:cSld>
  <p:clrMapOvr>
    <a:masterClrMapping/>
  </p:clrMapOvr>
  <p:timing>
    <p:tnLst>
      <p:par>
        <p:cTn id="1" dur="indefinite" restart="never" nodeType="tmRoot">
          <p:childTnLst>
            <p:audio>
              <p:cMediaNode vol="8000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seq concurrent="1" nextAc="seek">
              <p:cTn id="3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" fill="hold">
                      <p:stCondLst>
                        <p:cond delay="0"/>
                      </p:stCondLst>
                      <p:childTnLst>
                        <p:par>
                          <p:cTn id="5" fill="hold">
                            <p:stCondLst>
                              <p:cond delay="0"/>
                            </p:stCondLst>
                            <p:childTnLst>
                              <p:par>
                                <p:cTn id="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" dur="21135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0550"/>
          <a:stretch/>
        </p:blipFill>
        <p:spPr>
          <a:xfrm>
            <a:off x="2796891" y="2304256"/>
            <a:ext cx="3266334" cy="4077072"/>
          </a:xfrm>
          <a:prstGeom prst="rect">
            <a:avLst/>
          </a:prstGeom>
        </p:spPr>
      </p:pic>
      <p:grpSp>
        <p:nvGrpSpPr>
          <p:cNvPr id="6" name="Group 5"/>
          <p:cNvGrpSpPr/>
          <p:nvPr/>
        </p:nvGrpSpPr>
        <p:grpSpPr>
          <a:xfrm>
            <a:off x="8020050" y="227397"/>
            <a:ext cx="1123947" cy="504056"/>
            <a:chOff x="8020930" y="1700808"/>
            <a:chExt cx="1159582" cy="504056"/>
          </a:xfrm>
          <a:solidFill>
            <a:schemeClr val="accent1"/>
          </a:solidFill>
        </p:grpSpPr>
        <p:sp>
          <p:nvSpPr>
            <p:cNvPr id="5" name="Oval 4"/>
            <p:cNvSpPr/>
            <p:nvPr/>
          </p:nvSpPr>
          <p:spPr>
            <a:xfrm>
              <a:off x="8020930" y="1700808"/>
              <a:ext cx="519979" cy="504056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" name="Rectangle 3"/>
            <p:cNvSpPr/>
            <p:nvPr/>
          </p:nvSpPr>
          <p:spPr>
            <a:xfrm>
              <a:off x="8280920" y="1700808"/>
              <a:ext cx="899592" cy="504056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180000" rtlCol="0" anchor="ctr"/>
            <a:lstStyle/>
            <a:p>
              <a:r>
                <a:rPr lang="en-GB" altLang="en-US" b="1" dirty="0">
                  <a:solidFill>
                    <a:schemeClr val="bg1"/>
                  </a:solidFill>
                </a:rPr>
                <a:t>Teach</a:t>
              </a:r>
            </a:p>
          </p:txBody>
        </p:sp>
      </p:grpSp>
      <p:sp>
        <p:nvSpPr>
          <p:cNvPr id="15" name="Title 1">
            <a:extLst>
              <a:ext uri="{FF2B5EF4-FFF2-40B4-BE49-F238E27FC236}">
                <a16:creationId xmlns="" xmlns:a16="http://schemas.microsoft.com/office/drawing/2014/main" id="{79EB8714-B516-4FF3-8BCC-07BCF205AD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79425"/>
            <a:ext cx="8220075" cy="993775"/>
          </a:xfrm>
        </p:spPr>
        <p:txBody>
          <a:bodyPr/>
          <a:lstStyle/>
          <a:p>
            <a:pPr algn="ctr"/>
            <a:r>
              <a:rPr lang="en-GB" dirty="0"/>
              <a:t>Phoneme Beat</a:t>
            </a:r>
          </a:p>
        </p:txBody>
      </p:sp>
      <p:grpSp>
        <p:nvGrpSpPr>
          <p:cNvPr id="11" name="Kit's teachings">
            <a:extLst>
              <a:ext uri="{FF2B5EF4-FFF2-40B4-BE49-F238E27FC236}">
                <a16:creationId xmlns="" xmlns:a16="http://schemas.microsoft.com/office/drawing/2014/main" id="{53FD0CF1-FA53-4803-8F54-925B472D4661}"/>
              </a:ext>
            </a:extLst>
          </p:cNvPr>
          <p:cNvGrpSpPr/>
          <p:nvPr/>
        </p:nvGrpSpPr>
        <p:grpSpPr>
          <a:xfrm>
            <a:off x="683568" y="5157192"/>
            <a:ext cx="4464496" cy="1008112"/>
            <a:chOff x="683568" y="5157192"/>
            <a:chExt cx="4464496" cy="1008112"/>
          </a:xfrm>
        </p:grpSpPr>
        <p:sp>
          <p:nvSpPr>
            <p:cNvPr id="12" name="Rectangle: Rounded Corners 9">
              <a:extLst>
                <a:ext uri="{FF2B5EF4-FFF2-40B4-BE49-F238E27FC236}">
                  <a16:creationId xmlns="" xmlns:a16="http://schemas.microsoft.com/office/drawing/2014/main" id="{949B2036-4D10-435C-8FE9-A3B284EF3966}"/>
                </a:ext>
              </a:extLst>
            </p:cNvPr>
            <p:cNvSpPr/>
            <p:nvPr/>
          </p:nvSpPr>
          <p:spPr>
            <a:xfrm>
              <a:off x="1475656" y="5517232"/>
              <a:ext cx="3672408" cy="432048"/>
            </a:xfrm>
            <a:prstGeom prst="roundRect">
              <a:avLst>
                <a:gd name="adj" fmla="val 50000"/>
              </a:avLst>
            </a:prstGeom>
            <a:solidFill>
              <a:srgbClr val="F0821A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r>
                <a:rPr lang="en-GB" dirty="0">
                  <a:latin typeface="Twinkl SemiBold" pitchFamily="2" charset="0"/>
                </a:rPr>
                <a:t>  Click me for Kit’s teaching tips!</a:t>
              </a:r>
            </a:p>
          </p:txBody>
        </p:sp>
        <p:pic>
          <p:nvPicPr>
            <p:cNvPr id="13" name="Picture 12">
              <a:extLst>
                <a:ext uri="{FF2B5EF4-FFF2-40B4-BE49-F238E27FC236}">
                  <a16:creationId xmlns="" xmlns:a16="http://schemas.microsoft.com/office/drawing/2014/main" id="{D63E1150-E0E9-4600-8006-0F9A404CD64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15597" t="-8561" r="-15847" b="56577"/>
            <a:stretch/>
          </p:blipFill>
          <p:spPr>
            <a:xfrm>
              <a:off x="683568" y="5157192"/>
              <a:ext cx="1008112" cy="1008112"/>
            </a:xfrm>
            <a:prstGeom prst="ellipse">
              <a:avLst/>
            </a:prstGeom>
            <a:solidFill>
              <a:schemeClr val="bg1"/>
            </a:solidFill>
            <a:ln w="57150">
              <a:solidFill>
                <a:srgbClr val="F0821A"/>
              </a:solidFill>
            </a:ln>
          </p:spPr>
        </p:pic>
      </p:grpSp>
      <p:sp>
        <p:nvSpPr>
          <p:cNvPr id="14" name="Kit's teaching bubble">
            <a:extLst>
              <a:ext uri="{FF2B5EF4-FFF2-40B4-BE49-F238E27FC236}">
                <a16:creationId xmlns="" xmlns:a16="http://schemas.microsoft.com/office/drawing/2014/main" id="{4F70B4BA-A660-436F-BCC3-8151C9561A39}"/>
              </a:ext>
            </a:extLst>
          </p:cNvPr>
          <p:cNvSpPr/>
          <p:nvPr/>
        </p:nvSpPr>
        <p:spPr>
          <a:xfrm>
            <a:off x="1403648" y="4065488"/>
            <a:ext cx="3829472" cy="1008112"/>
          </a:xfrm>
          <a:prstGeom prst="wedgeRoundRectCallout">
            <a:avLst>
              <a:gd name="adj1" fmla="val -50011"/>
              <a:gd name="adj2" fmla="val 116376"/>
              <a:gd name="adj3" fmla="val 16667"/>
            </a:avLst>
          </a:prstGeom>
          <a:solidFill>
            <a:schemeClr val="bg1"/>
          </a:solidFill>
          <a:ln w="28575">
            <a:solidFill>
              <a:srgbClr val="F0821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GB" dirty="0">
                <a:solidFill>
                  <a:schemeClr val="tx1"/>
                </a:solidFill>
                <a:latin typeface="Twinkl" pitchFamily="50" charset="0"/>
              </a:rPr>
              <a:t>Drumming as they segment words will encourage children to hear each phoneme separately.</a:t>
            </a:r>
          </a:p>
        </p:txBody>
      </p:sp>
      <p:sp>
        <p:nvSpPr>
          <p:cNvPr id="20" name="Close bubble">
            <a:extLst>
              <a:ext uri="{FF2B5EF4-FFF2-40B4-BE49-F238E27FC236}">
                <a16:creationId xmlns="" xmlns:a16="http://schemas.microsoft.com/office/drawing/2014/main" id="{FD1045FB-80F3-4CA9-AD92-7BAF646FF417}"/>
              </a:ext>
            </a:extLst>
          </p:cNvPr>
          <p:cNvSpPr/>
          <p:nvPr/>
        </p:nvSpPr>
        <p:spPr>
          <a:xfrm>
            <a:off x="5075684" y="3981896"/>
            <a:ext cx="284162" cy="284163"/>
          </a:xfrm>
          <a:prstGeom prst="ellipse">
            <a:avLst/>
          </a:prstGeom>
          <a:solidFill>
            <a:srgbClr val="F0821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b="1" dirty="0"/>
              <a:t>X</a:t>
            </a:r>
            <a:endParaRPr lang="en-GB" sz="1400" b="1" dirty="0"/>
          </a:p>
        </p:txBody>
      </p:sp>
      <p:sp>
        <p:nvSpPr>
          <p:cNvPr id="21" name="Rectangle: Rounded Corners 1">
            <a:extLst>
              <a:ext uri="{FF2B5EF4-FFF2-40B4-BE49-F238E27FC236}">
                <a16:creationId xmlns="" xmlns:a16="http://schemas.microsoft.com/office/drawing/2014/main" id="{98180F46-9B8E-4B29-A297-FEBFA2547EA8}"/>
              </a:ext>
            </a:extLst>
          </p:cNvPr>
          <p:cNvSpPr/>
          <p:nvPr/>
        </p:nvSpPr>
        <p:spPr>
          <a:xfrm>
            <a:off x="809000" y="1473201"/>
            <a:ext cx="7516474" cy="731663"/>
          </a:xfrm>
          <a:prstGeom prst="roundRect">
            <a:avLst>
              <a:gd name="adj" fmla="val 12790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  <a:latin typeface="Twinkl" pitchFamily="50" charset="0"/>
              </a:rPr>
              <a:t>Play your drum! Look at the picture and bang your drum for each sound in the word.</a:t>
            </a:r>
          </a:p>
        </p:txBody>
      </p:sp>
    </p:spTree>
    <p:extLst>
      <p:ext uri="{BB962C8B-B14F-4D97-AF65-F5344CB8AC3E}">
        <p14:creationId xmlns:p14="http://schemas.microsoft.com/office/powerpoint/2010/main" val="19790312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</p:childTnLst>
        </p:cTn>
      </p:par>
    </p:tnLst>
    <p:bldLst>
      <p:bldP spid="14" grpId="0" animBg="1"/>
      <p:bldP spid="14" grpId="1" animBg="1"/>
      <p:bldP spid="20" grpId="0" animBg="1"/>
      <p:bldP spid="20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7776356" y="227397"/>
            <a:ext cx="1367644" cy="504056"/>
            <a:chOff x="7776356" y="1700808"/>
            <a:chExt cx="1367644" cy="504056"/>
          </a:xfrm>
          <a:solidFill>
            <a:schemeClr val="accent1"/>
          </a:solidFill>
        </p:grpSpPr>
        <p:sp>
          <p:nvSpPr>
            <p:cNvPr id="9" name="Oval 8"/>
            <p:cNvSpPr/>
            <p:nvPr/>
          </p:nvSpPr>
          <p:spPr>
            <a:xfrm>
              <a:off x="7776356" y="1700808"/>
              <a:ext cx="504056" cy="504056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8028384" y="1700808"/>
              <a:ext cx="1115616" cy="504056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180000" rtlCol="0" anchor="ctr"/>
            <a:lstStyle/>
            <a:p>
              <a:r>
                <a:rPr lang="en-GB" altLang="en-US" b="1" dirty="0">
                  <a:solidFill>
                    <a:schemeClr val="bg1"/>
                  </a:solidFill>
                </a:rPr>
                <a:t>Practise</a:t>
              </a:r>
            </a:p>
          </p:txBody>
        </p:sp>
      </p:grp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9206" y="1375216"/>
            <a:ext cx="5265589" cy="4107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2773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7776356" y="227397"/>
            <a:ext cx="1367644" cy="504056"/>
            <a:chOff x="7776356" y="1700808"/>
            <a:chExt cx="1367644" cy="504056"/>
          </a:xfrm>
          <a:solidFill>
            <a:schemeClr val="accent1"/>
          </a:solidFill>
        </p:grpSpPr>
        <p:sp>
          <p:nvSpPr>
            <p:cNvPr id="9" name="Oval 8"/>
            <p:cNvSpPr/>
            <p:nvPr/>
          </p:nvSpPr>
          <p:spPr>
            <a:xfrm>
              <a:off x="7776356" y="1700808"/>
              <a:ext cx="504056" cy="504056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8028384" y="1700808"/>
              <a:ext cx="1115616" cy="504056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180000" rtlCol="0" anchor="ctr"/>
            <a:lstStyle/>
            <a:p>
              <a:r>
                <a:rPr lang="en-GB" altLang="en-US" b="1" dirty="0">
                  <a:solidFill>
                    <a:schemeClr val="bg1"/>
                  </a:solidFill>
                </a:rPr>
                <a:t>Practise</a:t>
              </a:r>
            </a:p>
          </p:txBody>
        </p:sp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9045" y="2348880"/>
            <a:ext cx="3779093" cy="24152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3093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7776356" y="227397"/>
            <a:ext cx="1367644" cy="504056"/>
            <a:chOff x="7776356" y="1700808"/>
            <a:chExt cx="1367644" cy="504056"/>
          </a:xfrm>
          <a:solidFill>
            <a:schemeClr val="accent1"/>
          </a:solidFill>
        </p:grpSpPr>
        <p:sp>
          <p:nvSpPr>
            <p:cNvPr id="9" name="Oval 8"/>
            <p:cNvSpPr/>
            <p:nvPr/>
          </p:nvSpPr>
          <p:spPr>
            <a:xfrm>
              <a:off x="7776356" y="1700808"/>
              <a:ext cx="504056" cy="504056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8028384" y="1700808"/>
              <a:ext cx="1115616" cy="504056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180000" rtlCol="0" anchor="ctr"/>
            <a:lstStyle/>
            <a:p>
              <a:r>
                <a:rPr lang="en-GB" altLang="en-US" b="1" dirty="0">
                  <a:solidFill>
                    <a:schemeClr val="bg1"/>
                  </a:solidFill>
                </a:rPr>
                <a:t>Practise</a:t>
              </a:r>
            </a:p>
          </p:txBody>
        </p:sp>
      </p:grp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3904" y="3861048"/>
            <a:ext cx="4980939" cy="175413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4671" y="1412776"/>
            <a:ext cx="3075824" cy="27230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8504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7776356" y="227397"/>
            <a:ext cx="1367644" cy="504056"/>
            <a:chOff x="7776356" y="1700808"/>
            <a:chExt cx="1367644" cy="504056"/>
          </a:xfrm>
          <a:solidFill>
            <a:schemeClr val="accent1"/>
          </a:solidFill>
        </p:grpSpPr>
        <p:sp>
          <p:nvSpPr>
            <p:cNvPr id="9" name="Oval 8"/>
            <p:cNvSpPr/>
            <p:nvPr/>
          </p:nvSpPr>
          <p:spPr>
            <a:xfrm>
              <a:off x="7776356" y="1700808"/>
              <a:ext cx="504056" cy="504056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8028384" y="1700808"/>
              <a:ext cx="1115616" cy="504056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180000" rtlCol="0" anchor="ctr"/>
            <a:lstStyle/>
            <a:p>
              <a:r>
                <a:rPr lang="en-GB" altLang="en-US" b="1" dirty="0">
                  <a:solidFill>
                    <a:schemeClr val="bg1"/>
                  </a:solidFill>
                </a:rPr>
                <a:t>Practise</a:t>
              </a:r>
            </a:p>
          </p:txBody>
        </p:sp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7864" y="1052736"/>
            <a:ext cx="2453193" cy="4725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286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7776356" y="227397"/>
            <a:ext cx="1367644" cy="504056"/>
            <a:chOff x="7776356" y="1700808"/>
            <a:chExt cx="1367644" cy="504056"/>
          </a:xfrm>
          <a:solidFill>
            <a:schemeClr val="accent1"/>
          </a:solidFill>
        </p:grpSpPr>
        <p:sp>
          <p:nvSpPr>
            <p:cNvPr id="9" name="Oval 8"/>
            <p:cNvSpPr/>
            <p:nvPr/>
          </p:nvSpPr>
          <p:spPr>
            <a:xfrm>
              <a:off x="7776356" y="1700808"/>
              <a:ext cx="504056" cy="504056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8028384" y="1700808"/>
              <a:ext cx="1115616" cy="504056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180000" rtlCol="0" anchor="ctr"/>
            <a:lstStyle/>
            <a:p>
              <a:r>
                <a:rPr lang="en-GB" altLang="en-US" b="1" dirty="0">
                  <a:solidFill>
                    <a:schemeClr val="bg1"/>
                  </a:solidFill>
                </a:rPr>
                <a:t>Practise</a:t>
              </a:r>
            </a:p>
          </p:txBody>
        </p:sp>
      </p:grp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5716" y="1621412"/>
            <a:ext cx="5112568" cy="3615176"/>
          </a:xfrm>
          <a:prstGeom prst="roundRect">
            <a:avLst/>
          </a:prstGeom>
        </p:spPr>
      </p:pic>
    </p:spTree>
    <p:extLst>
      <p:ext uri="{BB962C8B-B14F-4D97-AF65-F5344CB8AC3E}">
        <p14:creationId xmlns:p14="http://schemas.microsoft.com/office/powerpoint/2010/main" val="3466746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7776356" y="227397"/>
            <a:ext cx="1367644" cy="504056"/>
            <a:chOff x="7776356" y="1700808"/>
            <a:chExt cx="1367644" cy="504056"/>
          </a:xfrm>
          <a:solidFill>
            <a:schemeClr val="accent1"/>
          </a:solidFill>
        </p:grpSpPr>
        <p:sp>
          <p:nvSpPr>
            <p:cNvPr id="9" name="Oval 8"/>
            <p:cNvSpPr/>
            <p:nvPr/>
          </p:nvSpPr>
          <p:spPr>
            <a:xfrm>
              <a:off x="7776356" y="1700808"/>
              <a:ext cx="504056" cy="504056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8028384" y="1700808"/>
              <a:ext cx="1115616" cy="504056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180000" rtlCol="0" anchor="ctr"/>
            <a:lstStyle/>
            <a:p>
              <a:r>
                <a:rPr lang="en-GB" altLang="en-US" b="1" dirty="0">
                  <a:solidFill>
                    <a:schemeClr val="bg1"/>
                  </a:solidFill>
                </a:rPr>
                <a:t>Practise</a:t>
              </a:r>
            </a:p>
          </p:txBody>
        </p:sp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3888" y="731453"/>
            <a:ext cx="2232248" cy="54568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797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="" xmlns:a16="http://schemas.microsoft.com/office/drawing/2014/main" id="{2E232DD7-EFA9-42F5-B43E-9F346E268B6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404664"/>
            <a:ext cx="8229600" cy="5976663"/>
          </a:xfrm>
          <a:prstGeom prst="roundRect">
            <a:avLst>
              <a:gd name="adj" fmla="val 2305"/>
            </a:avLst>
          </a:prstGeom>
          <a:ln w="28575">
            <a:solidFill>
              <a:srgbClr val="FFFBFA"/>
            </a:solidFill>
          </a:ln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3121" y="746294"/>
            <a:ext cx="2088232" cy="438445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9485" y="1990580"/>
            <a:ext cx="1528515" cy="3699309"/>
          </a:xfrm>
          <a:prstGeom prst="rect">
            <a:avLst/>
          </a:prstGeom>
        </p:spPr>
      </p:pic>
      <p:sp>
        <p:nvSpPr>
          <p:cNvPr id="10" name="Rectangle: Rounded Corners 1">
            <a:extLst>
              <a:ext uri="{FF2B5EF4-FFF2-40B4-BE49-F238E27FC236}">
                <a16:creationId xmlns="" xmlns:a16="http://schemas.microsoft.com/office/drawing/2014/main" id="{98180F46-9B8E-4B29-A297-FEBFA2547EA8}"/>
              </a:ext>
            </a:extLst>
          </p:cNvPr>
          <p:cNvSpPr/>
          <p:nvPr/>
        </p:nvSpPr>
        <p:spPr>
          <a:xfrm>
            <a:off x="683568" y="5013176"/>
            <a:ext cx="7776864" cy="1163712"/>
          </a:xfrm>
          <a:prstGeom prst="roundRect">
            <a:avLst>
              <a:gd name="adj" fmla="val 10033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2400" dirty="0">
                <a:solidFill>
                  <a:schemeClr val="tx1"/>
                </a:solidFill>
                <a:latin typeface="Twinkl" pitchFamily="50" charset="0"/>
              </a:rPr>
              <a:t>“</a:t>
            </a:r>
            <a:r>
              <a:rPr lang="en-GB" sz="2400" dirty="0">
                <a:solidFill>
                  <a:srgbClr val="7030A0"/>
                </a:solidFill>
                <a:latin typeface="Twinkl" pitchFamily="50" charset="0"/>
              </a:rPr>
              <a:t>Can</a:t>
            </a:r>
            <a:r>
              <a:rPr lang="en-GB" sz="2400" dirty="0">
                <a:solidFill>
                  <a:schemeClr val="bg1"/>
                </a:solidFill>
                <a:latin typeface="Twinkl" pitchFamily="50" charset="0"/>
              </a:rPr>
              <a:t> </a:t>
            </a:r>
            <a:r>
              <a:rPr lang="en-GB" sz="2400" dirty="0">
                <a:solidFill>
                  <a:schemeClr val="tx1"/>
                </a:solidFill>
                <a:latin typeface="Twinkl" pitchFamily="50" charset="0"/>
              </a:rPr>
              <a:t>I have </a:t>
            </a:r>
            <a:r>
              <a:rPr lang="en-GB" sz="2400" dirty="0">
                <a:solidFill>
                  <a:srgbClr val="7030A0"/>
                </a:solidFill>
                <a:latin typeface="Twinkl" pitchFamily="50" charset="0"/>
              </a:rPr>
              <a:t>a</a:t>
            </a:r>
            <a:r>
              <a:rPr lang="en-GB" sz="2400" dirty="0">
                <a:solidFill>
                  <a:schemeClr val="bg1"/>
                </a:solidFill>
                <a:latin typeface="Twinkl" pitchFamily="50" charset="0"/>
              </a:rPr>
              <a:t> </a:t>
            </a:r>
            <a:r>
              <a:rPr lang="en-GB" sz="2400" dirty="0">
                <a:solidFill>
                  <a:schemeClr val="tx1"/>
                </a:solidFill>
                <a:latin typeface="Twinkl" pitchFamily="50" charset="0"/>
              </a:rPr>
              <a:t>go?” asked </a:t>
            </a:r>
            <a:r>
              <a:rPr lang="en-GB" sz="2400" dirty="0">
                <a:solidFill>
                  <a:srgbClr val="7030A0"/>
                </a:solidFill>
                <a:latin typeface="Twinkl" pitchFamily="50" charset="0"/>
              </a:rPr>
              <a:t>Sam</a:t>
            </a:r>
            <a:r>
              <a:rPr lang="en-GB" sz="2400" dirty="0">
                <a:solidFill>
                  <a:schemeClr val="tx1"/>
                </a:solidFill>
                <a:latin typeface="Twinkl" pitchFamily="50" charset="0"/>
              </a:rPr>
              <a:t>.</a:t>
            </a:r>
            <a:r>
              <a:rPr lang="en-GB" sz="2400" dirty="0">
                <a:solidFill>
                  <a:schemeClr val="bg1"/>
                </a:solidFill>
                <a:latin typeface="Twinkl" pitchFamily="50" charset="0"/>
              </a:rPr>
              <a:t> </a:t>
            </a:r>
            <a:r>
              <a:rPr lang="en-GB" sz="2400" dirty="0">
                <a:solidFill>
                  <a:schemeClr val="tx1"/>
                </a:solidFill>
                <a:latin typeface="Twinkl" pitchFamily="50" charset="0"/>
              </a:rPr>
              <a:t>Kit passed her the drumsticks </a:t>
            </a:r>
            <a:r>
              <a:rPr lang="en-GB" sz="2400" dirty="0">
                <a:solidFill>
                  <a:srgbClr val="7030A0"/>
                </a:solidFill>
                <a:latin typeface="Twinkl" pitchFamily="50" charset="0"/>
              </a:rPr>
              <a:t>and</a:t>
            </a:r>
            <a:r>
              <a:rPr lang="en-GB" sz="2400" dirty="0">
                <a:solidFill>
                  <a:schemeClr val="bg1"/>
                </a:solidFill>
                <a:latin typeface="Twinkl" pitchFamily="50" charset="0"/>
              </a:rPr>
              <a:t> </a:t>
            </a:r>
            <a:r>
              <a:rPr lang="en-GB" sz="2400" dirty="0">
                <a:solidFill>
                  <a:srgbClr val="7030A0"/>
                </a:solidFill>
                <a:latin typeface="Twinkl" pitchFamily="50" charset="0"/>
              </a:rPr>
              <a:t>Sam </a:t>
            </a:r>
            <a:r>
              <a:rPr lang="en-GB" sz="2400" dirty="0">
                <a:solidFill>
                  <a:schemeClr val="tx1"/>
                </a:solidFill>
                <a:latin typeface="Twinkl" pitchFamily="50" charset="0"/>
              </a:rPr>
              <a:t>banged</a:t>
            </a:r>
            <a:r>
              <a:rPr lang="en-GB" sz="2400" dirty="0">
                <a:solidFill>
                  <a:schemeClr val="bg1"/>
                </a:solidFill>
                <a:latin typeface="Twinkl" pitchFamily="50" charset="0"/>
              </a:rPr>
              <a:t> </a:t>
            </a:r>
            <a:r>
              <a:rPr lang="en-GB" sz="2400" dirty="0">
                <a:solidFill>
                  <a:srgbClr val="7030A0"/>
                </a:solidFill>
                <a:latin typeface="Twinkl" pitchFamily="50" charset="0"/>
              </a:rPr>
              <a:t>a</a:t>
            </a:r>
            <a:r>
              <a:rPr lang="en-GB" sz="2400" dirty="0">
                <a:solidFill>
                  <a:schemeClr val="bg1"/>
                </a:solidFill>
                <a:latin typeface="Twinkl" pitchFamily="50" charset="0"/>
              </a:rPr>
              <a:t> </a:t>
            </a:r>
            <a:r>
              <a:rPr lang="en-GB" sz="2400" dirty="0">
                <a:solidFill>
                  <a:schemeClr val="tx1"/>
                </a:solidFill>
                <a:latin typeface="Twinkl" pitchFamily="50" charset="0"/>
              </a:rPr>
              <a:t>drum. </a:t>
            </a:r>
          </a:p>
          <a:p>
            <a:r>
              <a:rPr lang="en-GB" sz="2400" dirty="0">
                <a:solidFill>
                  <a:schemeClr val="tx1"/>
                </a:solidFill>
                <a:latin typeface="Twinkl" pitchFamily="50" charset="0"/>
              </a:rPr>
              <a:t>“You’re right,” she said. “This </a:t>
            </a:r>
            <a:r>
              <a:rPr lang="en-GB" sz="2400" dirty="0">
                <a:solidFill>
                  <a:srgbClr val="7030A0"/>
                </a:solidFill>
                <a:latin typeface="Twinkl" pitchFamily="50" charset="0"/>
              </a:rPr>
              <a:t>is</a:t>
            </a:r>
            <a:r>
              <a:rPr lang="en-GB" sz="2400" dirty="0">
                <a:solidFill>
                  <a:schemeClr val="bg1"/>
                </a:solidFill>
                <a:latin typeface="Twinkl" pitchFamily="50" charset="0"/>
              </a:rPr>
              <a:t> </a:t>
            </a:r>
            <a:r>
              <a:rPr lang="en-GB" sz="2400" dirty="0">
                <a:solidFill>
                  <a:schemeClr val="tx1"/>
                </a:solidFill>
                <a:latin typeface="Twinkl" pitchFamily="50" charset="0"/>
              </a:rPr>
              <a:t>pretty fun!”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8045972" y="227397"/>
            <a:ext cx="1098028" cy="504056"/>
            <a:chOff x="8045972" y="1700808"/>
            <a:chExt cx="1098028" cy="504056"/>
          </a:xfrm>
          <a:solidFill>
            <a:schemeClr val="accent1"/>
          </a:solidFill>
        </p:grpSpPr>
        <p:sp>
          <p:nvSpPr>
            <p:cNvPr id="5" name="Oval 4"/>
            <p:cNvSpPr/>
            <p:nvPr/>
          </p:nvSpPr>
          <p:spPr>
            <a:xfrm>
              <a:off x="8045972" y="1700808"/>
              <a:ext cx="504056" cy="504056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" name="Rectangle 3"/>
            <p:cNvSpPr/>
            <p:nvPr/>
          </p:nvSpPr>
          <p:spPr>
            <a:xfrm>
              <a:off x="8298000" y="1700808"/>
              <a:ext cx="846000" cy="504056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180000" rtlCol="0" anchor="ctr"/>
            <a:lstStyle/>
            <a:p>
              <a:r>
                <a:rPr lang="en-GB" altLang="en-US" b="1" dirty="0">
                  <a:solidFill>
                    <a:schemeClr val="bg1"/>
                  </a:solidFill>
                </a:rPr>
                <a:t>Apply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949536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324"/>
          <a:stretch/>
        </p:blipFill>
        <p:spPr>
          <a:xfrm>
            <a:off x="2708993" y="2492896"/>
            <a:ext cx="1753984" cy="3888432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798"/>
          <a:stretch/>
        </p:blipFill>
        <p:spPr>
          <a:xfrm>
            <a:off x="5075684" y="2422996"/>
            <a:ext cx="1773861" cy="3958332"/>
          </a:xfrm>
          <a:prstGeom prst="rect">
            <a:avLst/>
          </a:prstGeom>
        </p:spPr>
      </p:pic>
      <p:grpSp>
        <p:nvGrpSpPr>
          <p:cNvPr id="6" name="Group 5"/>
          <p:cNvGrpSpPr/>
          <p:nvPr/>
        </p:nvGrpSpPr>
        <p:grpSpPr>
          <a:xfrm>
            <a:off x="8045972" y="227397"/>
            <a:ext cx="1098028" cy="504056"/>
            <a:chOff x="8045972" y="1700808"/>
            <a:chExt cx="1098028" cy="504056"/>
          </a:xfrm>
          <a:solidFill>
            <a:schemeClr val="accent1"/>
          </a:solidFill>
        </p:grpSpPr>
        <p:sp>
          <p:nvSpPr>
            <p:cNvPr id="5" name="Oval 4"/>
            <p:cNvSpPr/>
            <p:nvPr/>
          </p:nvSpPr>
          <p:spPr>
            <a:xfrm>
              <a:off x="8045972" y="1700808"/>
              <a:ext cx="504056" cy="504056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" name="Rectangle 3"/>
            <p:cNvSpPr/>
            <p:nvPr/>
          </p:nvSpPr>
          <p:spPr>
            <a:xfrm>
              <a:off x="8298000" y="1700808"/>
              <a:ext cx="846000" cy="504056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180000" rtlCol="0" anchor="ctr"/>
            <a:lstStyle/>
            <a:p>
              <a:r>
                <a:rPr lang="en-GB" altLang="en-US" b="1" dirty="0">
                  <a:solidFill>
                    <a:schemeClr val="bg1"/>
                  </a:solidFill>
                </a:rPr>
                <a:t>Apply</a:t>
              </a:r>
            </a:p>
          </p:txBody>
        </p:sp>
      </p:grpSp>
      <p:grpSp>
        <p:nvGrpSpPr>
          <p:cNvPr id="11" name="Kit's teachings">
            <a:extLst>
              <a:ext uri="{FF2B5EF4-FFF2-40B4-BE49-F238E27FC236}">
                <a16:creationId xmlns="" xmlns:a16="http://schemas.microsoft.com/office/drawing/2014/main" id="{53FD0CF1-FA53-4803-8F54-925B472D4661}"/>
              </a:ext>
            </a:extLst>
          </p:cNvPr>
          <p:cNvGrpSpPr/>
          <p:nvPr/>
        </p:nvGrpSpPr>
        <p:grpSpPr>
          <a:xfrm>
            <a:off x="683568" y="5157192"/>
            <a:ext cx="4464496" cy="1008112"/>
            <a:chOff x="683568" y="5157192"/>
            <a:chExt cx="4464496" cy="1008112"/>
          </a:xfrm>
        </p:grpSpPr>
        <p:sp>
          <p:nvSpPr>
            <p:cNvPr id="12" name="Rectangle: Rounded Corners 9">
              <a:extLst>
                <a:ext uri="{FF2B5EF4-FFF2-40B4-BE49-F238E27FC236}">
                  <a16:creationId xmlns="" xmlns:a16="http://schemas.microsoft.com/office/drawing/2014/main" id="{949B2036-4D10-435C-8FE9-A3B284EF3966}"/>
                </a:ext>
              </a:extLst>
            </p:cNvPr>
            <p:cNvSpPr/>
            <p:nvPr/>
          </p:nvSpPr>
          <p:spPr>
            <a:xfrm>
              <a:off x="1475656" y="5517232"/>
              <a:ext cx="3672408" cy="432048"/>
            </a:xfrm>
            <a:prstGeom prst="roundRect">
              <a:avLst>
                <a:gd name="adj" fmla="val 50000"/>
              </a:avLst>
            </a:prstGeom>
            <a:solidFill>
              <a:srgbClr val="F0821A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r>
                <a:rPr lang="en-GB" dirty="0">
                  <a:latin typeface="Twinkl SemiBold" pitchFamily="2" charset="0"/>
                </a:rPr>
                <a:t>  Click me for Kit’s teaching tips!</a:t>
              </a:r>
            </a:p>
          </p:txBody>
        </p:sp>
        <p:pic>
          <p:nvPicPr>
            <p:cNvPr id="13" name="Picture 12">
              <a:extLst>
                <a:ext uri="{FF2B5EF4-FFF2-40B4-BE49-F238E27FC236}">
                  <a16:creationId xmlns="" xmlns:a16="http://schemas.microsoft.com/office/drawing/2014/main" id="{D63E1150-E0E9-4600-8006-0F9A404CD64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15597" t="-8561" r="-15847" b="56577"/>
            <a:stretch/>
          </p:blipFill>
          <p:spPr>
            <a:xfrm>
              <a:off x="683568" y="5157192"/>
              <a:ext cx="1008112" cy="1008112"/>
            </a:xfrm>
            <a:prstGeom prst="ellipse">
              <a:avLst/>
            </a:prstGeom>
            <a:solidFill>
              <a:schemeClr val="bg1"/>
            </a:solidFill>
            <a:ln w="57150">
              <a:solidFill>
                <a:srgbClr val="F0821A"/>
              </a:solidFill>
            </a:ln>
          </p:spPr>
        </p:pic>
      </p:grpSp>
      <p:sp>
        <p:nvSpPr>
          <p:cNvPr id="14" name="Kit's teaching bubble">
            <a:extLst>
              <a:ext uri="{FF2B5EF4-FFF2-40B4-BE49-F238E27FC236}">
                <a16:creationId xmlns="" xmlns:a16="http://schemas.microsoft.com/office/drawing/2014/main" id="{4F70B4BA-A660-436F-BCC3-8151C9561A39}"/>
              </a:ext>
            </a:extLst>
          </p:cNvPr>
          <p:cNvSpPr/>
          <p:nvPr/>
        </p:nvSpPr>
        <p:spPr>
          <a:xfrm>
            <a:off x="1259632" y="4065488"/>
            <a:ext cx="3973488" cy="1008112"/>
          </a:xfrm>
          <a:prstGeom prst="wedgeRoundRectCallout">
            <a:avLst>
              <a:gd name="adj1" fmla="val -50011"/>
              <a:gd name="adj2" fmla="val 116376"/>
              <a:gd name="adj3" fmla="val 16667"/>
            </a:avLst>
          </a:prstGeom>
          <a:solidFill>
            <a:schemeClr val="bg1"/>
          </a:solidFill>
          <a:ln w="28575">
            <a:solidFill>
              <a:srgbClr val="F0821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GB" dirty="0">
                <a:solidFill>
                  <a:schemeClr val="tx1"/>
                </a:solidFill>
                <a:latin typeface="Twinkl" pitchFamily="50" charset="0"/>
              </a:rPr>
              <a:t>You may wish to give phoneme fans to the children for this activity.</a:t>
            </a:r>
          </a:p>
        </p:txBody>
      </p:sp>
      <p:sp>
        <p:nvSpPr>
          <p:cNvPr id="15" name="Close bubble">
            <a:extLst>
              <a:ext uri="{FF2B5EF4-FFF2-40B4-BE49-F238E27FC236}">
                <a16:creationId xmlns="" xmlns:a16="http://schemas.microsoft.com/office/drawing/2014/main" id="{FD1045FB-80F3-4CA9-AD92-7BAF646FF417}"/>
              </a:ext>
            </a:extLst>
          </p:cNvPr>
          <p:cNvSpPr/>
          <p:nvPr/>
        </p:nvSpPr>
        <p:spPr>
          <a:xfrm>
            <a:off x="5075684" y="3981896"/>
            <a:ext cx="284162" cy="284163"/>
          </a:xfrm>
          <a:prstGeom prst="ellipse">
            <a:avLst/>
          </a:prstGeom>
          <a:solidFill>
            <a:srgbClr val="F0821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b="1" dirty="0"/>
              <a:t>X</a:t>
            </a:r>
            <a:endParaRPr lang="en-GB" sz="1400" b="1" dirty="0"/>
          </a:p>
        </p:txBody>
      </p:sp>
      <p:sp>
        <p:nvSpPr>
          <p:cNvPr id="16" name="Rectangle: Rounded Corners 1">
            <a:extLst>
              <a:ext uri="{FF2B5EF4-FFF2-40B4-BE49-F238E27FC236}">
                <a16:creationId xmlns="" xmlns:a16="http://schemas.microsoft.com/office/drawing/2014/main" id="{98180F46-9B8E-4B29-A297-FEBFA2547EA8}"/>
              </a:ext>
            </a:extLst>
          </p:cNvPr>
          <p:cNvSpPr/>
          <p:nvPr/>
        </p:nvSpPr>
        <p:spPr>
          <a:xfrm>
            <a:off x="809000" y="1473201"/>
            <a:ext cx="7516474" cy="875680"/>
          </a:xfrm>
          <a:prstGeom prst="roundRect">
            <a:avLst>
              <a:gd name="adj" fmla="val 12790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  <a:latin typeface="Twinkl" pitchFamily="50" charset="0"/>
              </a:rPr>
              <a:t>Look at the picture. Click on the phoneme fan to choose the right letters to make up the word.</a:t>
            </a:r>
          </a:p>
        </p:txBody>
      </p:sp>
      <p:sp>
        <p:nvSpPr>
          <p:cNvPr id="17" name="Title 1">
            <a:extLst>
              <a:ext uri="{FF2B5EF4-FFF2-40B4-BE49-F238E27FC236}">
                <a16:creationId xmlns="" xmlns:a16="http://schemas.microsoft.com/office/drawing/2014/main" id="{79EB8714-B516-4FF3-8BCC-07BCF205AD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79425"/>
            <a:ext cx="8220075" cy="993775"/>
          </a:xfrm>
        </p:spPr>
        <p:txBody>
          <a:bodyPr/>
          <a:lstStyle/>
          <a:p>
            <a:pPr algn="ctr"/>
            <a:r>
              <a:rPr lang="en-GB" dirty="0"/>
              <a:t>Music Fans</a:t>
            </a:r>
          </a:p>
        </p:txBody>
      </p:sp>
    </p:spTree>
    <p:extLst>
      <p:ext uri="{BB962C8B-B14F-4D97-AF65-F5344CB8AC3E}">
        <p14:creationId xmlns:p14="http://schemas.microsoft.com/office/powerpoint/2010/main" val="3284478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  <p:bldLst>
      <p:bldP spid="14" grpId="0" animBg="1"/>
      <p:bldP spid="14" grpId="1" animBg="1"/>
      <p:bldP spid="15" grpId="0" animBg="1"/>
      <p:bldP spid="15" grpId="1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6696236" y="227397"/>
            <a:ext cx="2447764" cy="504056"/>
            <a:chOff x="6696236" y="1700808"/>
            <a:chExt cx="2447764" cy="504056"/>
          </a:xfrm>
          <a:solidFill>
            <a:schemeClr val="accent1"/>
          </a:solidFill>
        </p:grpSpPr>
        <p:sp>
          <p:nvSpPr>
            <p:cNvPr id="5" name="Oval 4"/>
            <p:cNvSpPr/>
            <p:nvPr/>
          </p:nvSpPr>
          <p:spPr>
            <a:xfrm>
              <a:off x="6696236" y="1700808"/>
              <a:ext cx="504056" cy="504056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" name="Rectangle 3"/>
            <p:cNvSpPr/>
            <p:nvPr/>
          </p:nvSpPr>
          <p:spPr>
            <a:xfrm>
              <a:off x="6948264" y="1700808"/>
              <a:ext cx="2195736" cy="504056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180000" rtlCol="0" anchor="ctr"/>
            <a:lstStyle/>
            <a:p>
              <a:r>
                <a:rPr lang="en-GB" altLang="en-US" b="1" dirty="0">
                  <a:solidFill>
                    <a:schemeClr val="bg1"/>
                  </a:solidFill>
                </a:rPr>
                <a:t>Revisit and Review</a:t>
              </a:r>
            </a:p>
          </p:txBody>
        </p:sp>
      </p:grpSp>
      <p:sp>
        <p:nvSpPr>
          <p:cNvPr id="7" name="background">
            <a:extLst>
              <a:ext uri="{FF2B5EF4-FFF2-40B4-BE49-F238E27FC236}">
                <a16:creationId xmlns="" xmlns:a16="http://schemas.microsoft.com/office/drawing/2014/main" id="{0000AA8E-0BE9-4C26-AA9F-7D325B8D9C0F}"/>
              </a:ext>
            </a:extLst>
          </p:cNvPr>
          <p:cNvSpPr/>
          <p:nvPr/>
        </p:nvSpPr>
        <p:spPr>
          <a:xfrm>
            <a:off x="3614910" y="1948939"/>
            <a:ext cx="2238846" cy="3424539"/>
          </a:xfrm>
          <a:prstGeom prst="roundRect">
            <a:avLst>
              <a:gd name="adj" fmla="val 9850"/>
            </a:avLst>
          </a:prstGeom>
          <a:solidFill>
            <a:schemeClr val="bg1"/>
          </a:solidFill>
          <a:ln w="38100">
            <a:solidFill>
              <a:srgbClr val="F0821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1"/>
          <a:lstStyle/>
          <a:p>
            <a:pPr algn="ctr"/>
            <a:endParaRPr lang="en-GB" sz="1050" dirty="0">
              <a:solidFill>
                <a:schemeClr val="tx1"/>
              </a:solidFill>
            </a:endParaRPr>
          </a:p>
        </p:txBody>
      </p:sp>
      <p:grpSp>
        <p:nvGrpSpPr>
          <p:cNvPr id="8" name="PLAY 1">
            <a:extLst>
              <a:ext uri="{FF2B5EF4-FFF2-40B4-BE49-F238E27FC236}">
                <a16:creationId xmlns="" xmlns:a16="http://schemas.microsoft.com/office/drawing/2014/main" id="{2F3E8DA5-D28C-42BA-A1A4-90411EA881B1}"/>
              </a:ext>
            </a:extLst>
          </p:cNvPr>
          <p:cNvGrpSpPr/>
          <p:nvPr/>
        </p:nvGrpSpPr>
        <p:grpSpPr>
          <a:xfrm>
            <a:off x="4359004" y="5142165"/>
            <a:ext cx="735369" cy="735369"/>
            <a:chOff x="6300192" y="2204864"/>
            <a:chExt cx="900100" cy="900100"/>
          </a:xfrm>
        </p:grpSpPr>
        <p:sp>
          <p:nvSpPr>
            <p:cNvPr id="9" name="Oval 8">
              <a:extLst>
                <a:ext uri="{FF2B5EF4-FFF2-40B4-BE49-F238E27FC236}">
                  <a16:creationId xmlns="" xmlns:a16="http://schemas.microsoft.com/office/drawing/2014/main" id="{1338862C-DFAE-4B41-8C82-D91CA2C67E9A}"/>
                </a:ext>
              </a:extLst>
            </p:cNvPr>
            <p:cNvSpPr/>
            <p:nvPr/>
          </p:nvSpPr>
          <p:spPr>
            <a:xfrm>
              <a:off x="6300192" y="2204864"/>
              <a:ext cx="900100" cy="900100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rgbClr val="F0821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" name="Isosceles Triangle 9">
              <a:extLst>
                <a:ext uri="{FF2B5EF4-FFF2-40B4-BE49-F238E27FC236}">
                  <a16:creationId xmlns="" xmlns:a16="http://schemas.microsoft.com/office/drawing/2014/main" id="{58619AE1-3F5E-43FE-B31E-A9B9BD7719C2}"/>
                </a:ext>
              </a:extLst>
            </p:cNvPr>
            <p:cNvSpPr/>
            <p:nvPr/>
          </p:nvSpPr>
          <p:spPr>
            <a:xfrm rot="5400000">
              <a:off x="6559621" y="2417784"/>
              <a:ext cx="550141" cy="474260"/>
            </a:xfrm>
            <a:prstGeom prst="triangle">
              <a:avLst/>
            </a:prstGeom>
            <a:solidFill>
              <a:srgbClr val="F0821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11" name="S">
            <a:extLst>
              <a:ext uri="{FF2B5EF4-FFF2-40B4-BE49-F238E27FC236}">
                <a16:creationId xmlns="" xmlns:a16="http://schemas.microsoft.com/office/drawing/2014/main" id="{89AA3596-EA78-4B9A-AE7A-4EDF38EBCF52}"/>
              </a:ext>
            </a:extLst>
          </p:cNvPr>
          <p:cNvGrpSpPr/>
          <p:nvPr/>
        </p:nvGrpSpPr>
        <p:grpSpPr>
          <a:xfrm>
            <a:off x="3602086" y="1569566"/>
            <a:ext cx="2194700" cy="3394415"/>
            <a:chOff x="3020529" y="1845246"/>
            <a:chExt cx="2194700" cy="3394415"/>
          </a:xfrm>
        </p:grpSpPr>
        <p:pic>
          <p:nvPicPr>
            <p:cNvPr id="12" name="snake">
              <a:extLst>
                <a:ext uri="{FF2B5EF4-FFF2-40B4-BE49-F238E27FC236}">
                  <a16:creationId xmlns="" xmlns:a16="http://schemas.microsoft.com/office/drawing/2014/main" id="{D66688E4-BA1F-4198-8F33-538D00D75D7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5386"/>
            <a:stretch/>
          </p:blipFill>
          <p:spPr>
            <a:xfrm>
              <a:off x="3020529" y="2923860"/>
              <a:ext cx="2194700" cy="2315801"/>
            </a:xfrm>
            <a:prstGeom prst="rect">
              <a:avLst/>
            </a:prstGeom>
          </p:spPr>
        </p:pic>
        <p:sp>
          <p:nvSpPr>
            <p:cNvPr id="13" name="s">
              <a:extLst>
                <a:ext uri="{FF2B5EF4-FFF2-40B4-BE49-F238E27FC236}">
                  <a16:creationId xmlns="" xmlns:a16="http://schemas.microsoft.com/office/drawing/2014/main" id="{02126BDE-39FF-4FCF-9A21-1702973833CF}"/>
                </a:ext>
              </a:extLst>
            </p:cNvPr>
            <p:cNvSpPr txBox="1"/>
            <p:nvPr/>
          </p:nvSpPr>
          <p:spPr>
            <a:xfrm>
              <a:off x="3635896" y="1845246"/>
              <a:ext cx="914033" cy="221599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3800" dirty="0"/>
                <a:t>s</a:t>
              </a:r>
            </a:p>
          </p:txBody>
        </p:sp>
      </p:grpSp>
      <p:grpSp>
        <p:nvGrpSpPr>
          <p:cNvPr id="14" name="A">
            <a:extLst>
              <a:ext uri="{FF2B5EF4-FFF2-40B4-BE49-F238E27FC236}">
                <a16:creationId xmlns="" xmlns:a16="http://schemas.microsoft.com/office/drawing/2014/main" id="{8DFCE749-666F-4449-9B23-5CFFC9565AB9}"/>
              </a:ext>
            </a:extLst>
          </p:cNvPr>
          <p:cNvGrpSpPr/>
          <p:nvPr/>
        </p:nvGrpSpPr>
        <p:grpSpPr>
          <a:xfrm>
            <a:off x="4168434" y="1569566"/>
            <a:ext cx="1172618" cy="3394415"/>
            <a:chOff x="3586877" y="1845246"/>
            <a:chExt cx="1172618" cy="3394415"/>
          </a:xfrm>
        </p:grpSpPr>
        <p:pic>
          <p:nvPicPr>
            <p:cNvPr id="15" name="apple">
              <a:extLst>
                <a:ext uri="{FF2B5EF4-FFF2-40B4-BE49-F238E27FC236}">
                  <a16:creationId xmlns="" xmlns:a16="http://schemas.microsoft.com/office/drawing/2014/main" id="{CFB29D56-B42C-4132-86A8-AA90AFD7D14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00416" y="4152486"/>
              <a:ext cx="1059079" cy="1087175"/>
            </a:xfrm>
            <a:prstGeom prst="rect">
              <a:avLst/>
            </a:prstGeom>
          </p:spPr>
        </p:pic>
        <p:sp>
          <p:nvSpPr>
            <p:cNvPr id="16" name="a">
              <a:extLst>
                <a:ext uri="{FF2B5EF4-FFF2-40B4-BE49-F238E27FC236}">
                  <a16:creationId xmlns="" xmlns:a16="http://schemas.microsoft.com/office/drawing/2014/main" id="{A52051BE-E19D-4F42-8174-93F104AD06A5}"/>
                </a:ext>
              </a:extLst>
            </p:cNvPr>
            <p:cNvSpPr txBox="1"/>
            <p:nvPr/>
          </p:nvSpPr>
          <p:spPr>
            <a:xfrm>
              <a:off x="3586877" y="1845246"/>
              <a:ext cx="1156086" cy="221599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3800" dirty="0"/>
                <a:t>a</a:t>
              </a:r>
            </a:p>
          </p:txBody>
        </p:sp>
      </p:grpSp>
      <p:grpSp>
        <p:nvGrpSpPr>
          <p:cNvPr id="17" name="T">
            <a:extLst>
              <a:ext uri="{FF2B5EF4-FFF2-40B4-BE49-F238E27FC236}">
                <a16:creationId xmlns="" xmlns:a16="http://schemas.microsoft.com/office/drawing/2014/main" id="{D53B1B12-F3DE-4034-9E52-D809B6F8F7C5}"/>
              </a:ext>
            </a:extLst>
          </p:cNvPr>
          <p:cNvGrpSpPr/>
          <p:nvPr/>
        </p:nvGrpSpPr>
        <p:grpSpPr>
          <a:xfrm>
            <a:off x="3847076" y="1578111"/>
            <a:ext cx="1928872" cy="4127455"/>
            <a:chOff x="3265519" y="1853791"/>
            <a:chExt cx="1928872" cy="4127455"/>
          </a:xfrm>
        </p:grpSpPr>
        <p:sp>
          <p:nvSpPr>
            <p:cNvPr id="18" name="t">
              <a:extLst>
                <a:ext uri="{FF2B5EF4-FFF2-40B4-BE49-F238E27FC236}">
                  <a16:creationId xmlns="" xmlns:a16="http://schemas.microsoft.com/office/drawing/2014/main" id="{95ADE970-15C3-4DC0-A880-CF2243EDA4C9}"/>
                </a:ext>
              </a:extLst>
            </p:cNvPr>
            <p:cNvSpPr txBox="1"/>
            <p:nvPr/>
          </p:nvSpPr>
          <p:spPr>
            <a:xfrm>
              <a:off x="3764772" y="1853791"/>
              <a:ext cx="824265" cy="221599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3800" dirty="0"/>
                <a:t>t</a:t>
              </a:r>
            </a:p>
          </p:txBody>
        </p:sp>
        <p:pic>
          <p:nvPicPr>
            <p:cNvPr id="19" name="Picture 18">
              <a:extLst>
                <a:ext uri="{FF2B5EF4-FFF2-40B4-BE49-F238E27FC236}">
                  <a16:creationId xmlns="" xmlns:a16="http://schemas.microsoft.com/office/drawing/2014/main" id="{77D570EF-3FE9-4EB3-8BF8-3B8BDC55273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65519" y="3253441"/>
              <a:ext cx="1928872" cy="2727805"/>
            </a:xfrm>
            <a:prstGeom prst="rect">
              <a:avLst/>
            </a:prstGeom>
          </p:spPr>
        </p:pic>
      </p:grpSp>
      <p:grpSp>
        <p:nvGrpSpPr>
          <p:cNvPr id="20" name="P">
            <a:extLst>
              <a:ext uri="{FF2B5EF4-FFF2-40B4-BE49-F238E27FC236}">
                <a16:creationId xmlns="" xmlns:a16="http://schemas.microsoft.com/office/drawing/2014/main" id="{4773EEF4-9272-4DD5-B6B5-9F7C73D59556}"/>
              </a:ext>
            </a:extLst>
          </p:cNvPr>
          <p:cNvGrpSpPr/>
          <p:nvPr/>
        </p:nvGrpSpPr>
        <p:grpSpPr>
          <a:xfrm>
            <a:off x="4090358" y="1428022"/>
            <a:ext cx="1701061" cy="3760457"/>
            <a:chOff x="3508801" y="1703702"/>
            <a:chExt cx="1701061" cy="3760457"/>
          </a:xfrm>
        </p:grpSpPr>
        <p:sp>
          <p:nvSpPr>
            <p:cNvPr id="21" name="p">
              <a:extLst>
                <a:ext uri="{FF2B5EF4-FFF2-40B4-BE49-F238E27FC236}">
                  <a16:creationId xmlns="" xmlns:a16="http://schemas.microsoft.com/office/drawing/2014/main" id="{7EFAFB5B-E303-447B-8195-0E9499CB2622}"/>
                </a:ext>
              </a:extLst>
            </p:cNvPr>
            <p:cNvSpPr txBox="1"/>
            <p:nvPr/>
          </p:nvSpPr>
          <p:spPr>
            <a:xfrm>
              <a:off x="3586877" y="1703702"/>
              <a:ext cx="1135247" cy="221599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3800" dirty="0"/>
                <a:t>p</a:t>
              </a:r>
            </a:p>
          </p:txBody>
        </p:sp>
        <p:pic>
          <p:nvPicPr>
            <p:cNvPr id="22" name="Picture 21">
              <a:extLst>
                <a:ext uri="{FF2B5EF4-FFF2-40B4-BE49-F238E27FC236}">
                  <a16:creationId xmlns="" xmlns:a16="http://schemas.microsoft.com/office/drawing/2014/main" id="{BFAB12F2-32FB-461A-A659-064EA70B249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08801" y="3058523"/>
              <a:ext cx="1701061" cy="2405636"/>
            </a:xfrm>
            <a:prstGeom prst="rect">
              <a:avLst/>
            </a:prstGeom>
          </p:spPr>
        </p:pic>
      </p:grpSp>
      <p:grpSp>
        <p:nvGrpSpPr>
          <p:cNvPr id="23" name="I">
            <a:extLst>
              <a:ext uri="{FF2B5EF4-FFF2-40B4-BE49-F238E27FC236}">
                <a16:creationId xmlns="" xmlns:a16="http://schemas.microsoft.com/office/drawing/2014/main" id="{2DEB3A2C-1509-4C78-838F-908B00DCB25C}"/>
              </a:ext>
            </a:extLst>
          </p:cNvPr>
          <p:cNvGrpSpPr/>
          <p:nvPr/>
        </p:nvGrpSpPr>
        <p:grpSpPr>
          <a:xfrm>
            <a:off x="3946683" y="1647902"/>
            <a:ext cx="1549650" cy="3950582"/>
            <a:chOff x="3365126" y="1923582"/>
            <a:chExt cx="1549650" cy="3950582"/>
          </a:xfrm>
        </p:grpSpPr>
        <p:sp>
          <p:nvSpPr>
            <p:cNvPr id="24" name="i">
              <a:extLst>
                <a:ext uri="{FF2B5EF4-FFF2-40B4-BE49-F238E27FC236}">
                  <a16:creationId xmlns="" xmlns:a16="http://schemas.microsoft.com/office/drawing/2014/main" id="{13D68676-E7A5-4237-B0EA-B4935BDFAEFD}"/>
                </a:ext>
              </a:extLst>
            </p:cNvPr>
            <p:cNvSpPr txBox="1"/>
            <p:nvPr/>
          </p:nvSpPr>
          <p:spPr>
            <a:xfrm>
              <a:off x="3800877" y="1923582"/>
              <a:ext cx="707245" cy="221599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3800" dirty="0" err="1"/>
                <a:t>i</a:t>
              </a:r>
              <a:endParaRPr lang="en-GB" sz="13800" dirty="0"/>
            </a:p>
          </p:txBody>
        </p:sp>
        <p:pic>
          <p:nvPicPr>
            <p:cNvPr id="25" name="Picture 24">
              <a:extLst>
                <a:ext uri="{FF2B5EF4-FFF2-40B4-BE49-F238E27FC236}">
                  <a16:creationId xmlns="" xmlns:a16="http://schemas.microsoft.com/office/drawing/2014/main" id="{10EAB614-9FF3-47C6-9801-E06D60A55160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65126" y="3682656"/>
              <a:ext cx="1549650" cy="2191508"/>
            </a:xfrm>
            <a:prstGeom prst="rect">
              <a:avLst/>
            </a:prstGeom>
          </p:spPr>
        </p:pic>
      </p:grpSp>
      <p:grpSp>
        <p:nvGrpSpPr>
          <p:cNvPr id="26" name="N">
            <a:extLst>
              <a:ext uri="{FF2B5EF4-FFF2-40B4-BE49-F238E27FC236}">
                <a16:creationId xmlns="" xmlns:a16="http://schemas.microsoft.com/office/drawing/2014/main" id="{5648E5E2-B3A2-4BC8-AEDC-7176401FFAFE}"/>
              </a:ext>
            </a:extLst>
          </p:cNvPr>
          <p:cNvGrpSpPr/>
          <p:nvPr/>
        </p:nvGrpSpPr>
        <p:grpSpPr>
          <a:xfrm>
            <a:off x="3851920" y="1589550"/>
            <a:ext cx="1949709" cy="3983083"/>
            <a:chOff x="3270363" y="1865230"/>
            <a:chExt cx="1949709" cy="3983083"/>
          </a:xfrm>
        </p:grpSpPr>
        <p:sp>
          <p:nvSpPr>
            <p:cNvPr id="27" name="n">
              <a:extLst>
                <a:ext uri="{FF2B5EF4-FFF2-40B4-BE49-F238E27FC236}">
                  <a16:creationId xmlns="" xmlns:a16="http://schemas.microsoft.com/office/drawing/2014/main" id="{029A5C19-8C39-4C9E-A92B-B6A4CB45B3D5}"/>
                </a:ext>
              </a:extLst>
            </p:cNvPr>
            <p:cNvSpPr txBox="1"/>
            <p:nvPr/>
          </p:nvSpPr>
          <p:spPr>
            <a:xfrm>
              <a:off x="3585451" y="1865230"/>
              <a:ext cx="1202573" cy="221599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3800" dirty="0"/>
                <a:t>n</a:t>
              </a:r>
            </a:p>
          </p:txBody>
        </p:sp>
        <p:pic>
          <p:nvPicPr>
            <p:cNvPr id="28" name="Picture 27">
              <a:extLst>
                <a:ext uri="{FF2B5EF4-FFF2-40B4-BE49-F238E27FC236}">
                  <a16:creationId xmlns="" xmlns:a16="http://schemas.microsoft.com/office/drawing/2014/main" id="{C0A61CB6-A6BE-4B0F-9B71-A75896B1EE3C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70363" y="3091040"/>
              <a:ext cx="1949709" cy="2757273"/>
            </a:xfrm>
            <a:prstGeom prst="rect">
              <a:avLst/>
            </a:prstGeom>
          </p:spPr>
        </p:pic>
      </p:grpSp>
      <p:grpSp>
        <p:nvGrpSpPr>
          <p:cNvPr id="29" name="M">
            <a:extLst>
              <a:ext uri="{FF2B5EF4-FFF2-40B4-BE49-F238E27FC236}">
                <a16:creationId xmlns="" xmlns:a16="http://schemas.microsoft.com/office/drawing/2014/main" id="{70E3E93F-7772-458D-ABC2-66F8476DDB01}"/>
              </a:ext>
            </a:extLst>
          </p:cNvPr>
          <p:cNvGrpSpPr/>
          <p:nvPr/>
        </p:nvGrpSpPr>
        <p:grpSpPr>
          <a:xfrm>
            <a:off x="3841710" y="1600989"/>
            <a:ext cx="1853880" cy="3928595"/>
            <a:chOff x="3260153" y="1876669"/>
            <a:chExt cx="1853880" cy="3928595"/>
          </a:xfrm>
        </p:grpSpPr>
        <p:sp>
          <p:nvSpPr>
            <p:cNvPr id="30" name="m">
              <a:extLst>
                <a:ext uri="{FF2B5EF4-FFF2-40B4-BE49-F238E27FC236}">
                  <a16:creationId xmlns="" xmlns:a16="http://schemas.microsoft.com/office/drawing/2014/main" id="{DF0A6EE3-924D-400C-8553-A6E072AFEF1F}"/>
                </a:ext>
              </a:extLst>
            </p:cNvPr>
            <p:cNvSpPr txBox="1"/>
            <p:nvPr/>
          </p:nvSpPr>
          <p:spPr>
            <a:xfrm>
              <a:off x="3331211" y="1876669"/>
              <a:ext cx="1688283" cy="221599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3800" dirty="0"/>
                <a:t>m</a:t>
              </a:r>
            </a:p>
          </p:txBody>
        </p:sp>
        <p:pic>
          <p:nvPicPr>
            <p:cNvPr id="31" name="Picture 30">
              <a:extLst>
                <a:ext uri="{FF2B5EF4-FFF2-40B4-BE49-F238E27FC236}">
                  <a16:creationId xmlns="" xmlns:a16="http://schemas.microsoft.com/office/drawing/2014/main" id="{0B05921A-F908-4AF2-81E7-E369B9431313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60153" y="3183510"/>
              <a:ext cx="1853880" cy="2621754"/>
            </a:xfrm>
            <a:prstGeom prst="rect">
              <a:avLst/>
            </a:prstGeom>
          </p:spPr>
        </p:pic>
      </p:grpSp>
      <p:sp>
        <p:nvSpPr>
          <p:cNvPr id="32" name="Speech Bubble">
            <a:extLst>
              <a:ext uri="{FF2B5EF4-FFF2-40B4-BE49-F238E27FC236}">
                <a16:creationId xmlns="" xmlns:a16="http://schemas.microsoft.com/office/drawing/2014/main" id="{656ACA77-DD06-4B76-A9F3-FA692455DBA6}"/>
              </a:ext>
            </a:extLst>
          </p:cNvPr>
          <p:cNvSpPr/>
          <p:nvPr/>
        </p:nvSpPr>
        <p:spPr>
          <a:xfrm>
            <a:off x="2015716" y="836219"/>
            <a:ext cx="5112568" cy="753331"/>
          </a:xfrm>
          <a:prstGeom prst="wedgeRoundRectCallout">
            <a:avLst>
              <a:gd name="adj1" fmla="val -47129"/>
              <a:gd name="adj2" fmla="val 125202"/>
              <a:gd name="adj3" fmla="val 16667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  <a:latin typeface="Twinkl" pitchFamily="50" charset="0"/>
              </a:rPr>
              <a:t>Let’s practise Sam’s Sounds!</a:t>
            </a:r>
          </a:p>
        </p:txBody>
      </p:sp>
      <p:pic>
        <p:nvPicPr>
          <p:cNvPr id="33" name="Picture 32">
            <a:extLst>
              <a:ext uri="{FF2B5EF4-FFF2-40B4-BE49-F238E27FC236}">
                <a16:creationId xmlns="" xmlns:a16="http://schemas.microsoft.com/office/drawing/2014/main" id="{A3089792-BBE2-4261-A08E-396FE6DC6F37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860" y="1772816"/>
            <a:ext cx="1296144" cy="403411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750"/>
                            </p:stCondLst>
                            <p:childTnLst>
                              <p:par>
                                <p:cTn id="13" presetID="10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75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000"/>
                            </p:stCondLst>
                            <p:childTnLst>
                              <p:par>
                                <p:cTn id="21" presetID="10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70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9250"/>
                            </p:stCondLst>
                            <p:childTnLst>
                              <p:par>
                                <p:cTn id="29" presetID="10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25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2500"/>
                            </p:stCondLst>
                            <p:childTnLst>
                              <p:par>
                                <p:cTn id="37" presetID="10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3500"/>
                            </p:stCondLst>
                            <p:childTnLst>
                              <p:par>
                                <p:cTn id="41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5750"/>
                            </p:stCondLst>
                            <p:childTnLst>
                              <p:par>
                                <p:cTn id="45" presetID="10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6750"/>
                            </p:stCondLst>
                            <p:childTnLst>
                              <p:par>
                                <p:cTn id="4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8750"/>
                            </p:stCondLst>
                            <p:childTnLst>
                              <p:par>
                                <p:cTn id="5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9250"/>
                            </p:stCondLst>
                            <p:childTnLst>
                              <p:par>
                                <p:cTn id="5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" name="Group 33"/>
          <p:cNvGrpSpPr/>
          <p:nvPr/>
        </p:nvGrpSpPr>
        <p:grpSpPr>
          <a:xfrm>
            <a:off x="5509920" y="1052736"/>
            <a:ext cx="1222320" cy="1236697"/>
            <a:chOff x="1341451" y="801389"/>
            <a:chExt cx="1472928" cy="1490253"/>
          </a:xfrm>
          <a:solidFill>
            <a:schemeClr val="accent2"/>
          </a:solidFill>
        </p:grpSpPr>
        <p:sp>
          <p:nvSpPr>
            <p:cNvPr id="35" name="Teardrop 34"/>
            <p:cNvSpPr/>
            <p:nvPr/>
          </p:nvSpPr>
          <p:spPr>
            <a:xfrm rot="8256133">
              <a:off x="1341451" y="801389"/>
              <a:ext cx="1472928" cy="1490253"/>
            </a:xfrm>
            <a:prstGeom prst="teardrop">
              <a:avLst>
                <a:gd name="adj" fmla="val 150427"/>
              </a:avLst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600"/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1600200" y="990600"/>
              <a:ext cx="914399" cy="1112637"/>
            </a:xfrm>
            <a:prstGeom prst="rect">
              <a:avLst/>
            </a:prstGeom>
            <a:grp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5400" dirty="0">
                  <a:solidFill>
                    <a:schemeClr val="bg2"/>
                  </a:solidFill>
                  <a:latin typeface="Twinkl" pitchFamily="50" charset="0"/>
                </a:rPr>
                <a:t>n</a:t>
              </a:r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2483768" y="670444"/>
            <a:ext cx="1222320" cy="1236697"/>
            <a:chOff x="1341451" y="801389"/>
            <a:chExt cx="1472928" cy="1490253"/>
          </a:xfrm>
          <a:solidFill>
            <a:schemeClr val="accent2"/>
          </a:solidFill>
        </p:grpSpPr>
        <p:sp>
          <p:nvSpPr>
            <p:cNvPr id="26" name="Teardrop 25"/>
            <p:cNvSpPr/>
            <p:nvPr/>
          </p:nvSpPr>
          <p:spPr>
            <a:xfrm rot="8256133">
              <a:off x="1341451" y="801389"/>
              <a:ext cx="1472928" cy="1490253"/>
            </a:xfrm>
            <a:prstGeom prst="teardrop">
              <a:avLst>
                <a:gd name="adj" fmla="val 150427"/>
              </a:avLst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600"/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1600200" y="990600"/>
              <a:ext cx="914399" cy="1112637"/>
            </a:xfrm>
            <a:prstGeom prst="rect">
              <a:avLst/>
            </a:prstGeom>
            <a:grp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5400" dirty="0">
                  <a:solidFill>
                    <a:schemeClr val="bg2"/>
                  </a:solidFill>
                  <a:latin typeface="Twinkl" pitchFamily="50" charset="0"/>
                </a:rPr>
                <a:t>t</a:t>
              </a: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8045972" y="227397"/>
            <a:ext cx="1098028" cy="504056"/>
            <a:chOff x="8045972" y="1700808"/>
            <a:chExt cx="1098028" cy="504056"/>
          </a:xfrm>
          <a:solidFill>
            <a:schemeClr val="accent1"/>
          </a:solidFill>
        </p:grpSpPr>
        <p:sp>
          <p:nvSpPr>
            <p:cNvPr id="5" name="Oval 4"/>
            <p:cNvSpPr/>
            <p:nvPr/>
          </p:nvSpPr>
          <p:spPr>
            <a:xfrm>
              <a:off x="8045972" y="1700808"/>
              <a:ext cx="504056" cy="504056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" name="Rectangle 3"/>
            <p:cNvSpPr/>
            <p:nvPr/>
          </p:nvSpPr>
          <p:spPr>
            <a:xfrm>
              <a:off x="8298000" y="1700808"/>
              <a:ext cx="846000" cy="504056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180000" rtlCol="0" anchor="ctr"/>
            <a:lstStyle/>
            <a:p>
              <a:r>
                <a:rPr lang="en-GB" altLang="en-US" b="1" dirty="0">
                  <a:solidFill>
                    <a:schemeClr val="bg1"/>
                  </a:solidFill>
                </a:rPr>
                <a:t>Apply</a:t>
              </a: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611560" y="670444"/>
            <a:ext cx="1222320" cy="1236697"/>
            <a:chOff x="1341451" y="801389"/>
            <a:chExt cx="1472928" cy="1490253"/>
          </a:xfrm>
          <a:solidFill>
            <a:schemeClr val="accent2"/>
          </a:solidFill>
        </p:grpSpPr>
        <p:sp>
          <p:nvSpPr>
            <p:cNvPr id="20" name="Teardrop 19"/>
            <p:cNvSpPr/>
            <p:nvPr/>
          </p:nvSpPr>
          <p:spPr>
            <a:xfrm rot="8256133">
              <a:off x="1341451" y="801389"/>
              <a:ext cx="1472928" cy="1490253"/>
            </a:xfrm>
            <a:prstGeom prst="teardrop">
              <a:avLst>
                <a:gd name="adj" fmla="val 150427"/>
              </a:avLst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600"/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1600200" y="990600"/>
              <a:ext cx="914399" cy="1112637"/>
            </a:xfrm>
            <a:prstGeom prst="rect">
              <a:avLst/>
            </a:prstGeom>
            <a:grp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5400" dirty="0">
                  <a:solidFill>
                    <a:schemeClr val="bg2"/>
                  </a:solidFill>
                  <a:latin typeface="Twinkl" pitchFamily="50" charset="0"/>
                </a:rPr>
                <a:t>s</a:t>
              </a:r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1547664" y="1052736"/>
            <a:ext cx="1222320" cy="1236697"/>
            <a:chOff x="1341451" y="801389"/>
            <a:chExt cx="1472928" cy="1490253"/>
          </a:xfrm>
          <a:solidFill>
            <a:schemeClr val="accent2"/>
          </a:solidFill>
        </p:grpSpPr>
        <p:sp>
          <p:nvSpPr>
            <p:cNvPr id="23" name="Teardrop 22"/>
            <p:cNvSpPr/>
            <p:nvPr/>
          </p:nvSpPr>
          <p:spPr>
            <a:xfrm rot="8256133">
              <a:off x="1341451" y="801389"/>
              <a:ext cx="1472928" cy="1490253"/>
            </a:xfrm>
            <a:prstGeom prst="teardrop">
              <a:avLst>
                <a:gd name="adj" fmla="val 150427"/>
              </a:avLst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600"/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1600200" y="990600"/>
              <a:ext cx="914399" cy="1112637"/>
            </a:xfrm>
            <a:prstGeom prst="rect">
              <a:avLst/>
            </a:prstGeom>
            <a:grp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5400" dirty="0">
                  <a:solidFill>
                    <a:schemeClr val="bg2"/>
                  </a:solidFill>
                  <a:latin typeface="Twinkl" pitchFamily="50" charset="0"/>
                </a:rPr>
                <a:t>a</a:t>
              </a:r>
            </a:p>
          </p:txBody>
        </p:sp>
      </p:grpSp>
      <p:grpSp>
        <p:nvGrpSpPr>
          <p:cNvPr id="28" name="Group 27"/>
          <p:cNvGrpSpPr/>
          <p:nvPr/>
        </p:nvGrpSpPr>
        <p:grpSpPr>
          <a:xfrm>
            <a:off x="3565704" y="1052736"/>
            <a:ext cx="1222320" cy="1236697"/>
            <a:chOff x="1341451" y="801389"/>
            <a:chExt cx="1472928" cy="1490253"/>
          </a:xfrm>
          <a:solidFill>
            <a:schemeClr val="accent2"/>
          </a:solidFill>
        </p:grpSpPr>
        <p:sp>
          <p:nvSpPr>
            <p:cNvPr id="29" name="Teardrop 28"/>
            <p:cNvSpPr/>
            <p:nvPr/>
          </p:nvSpPr>
          <p:spPr>
            <a:xfrm rot="8256133">
              <a:off x="1341451" y="801389"/>
              <a:ext cx="1472928" cy="1490253"/>
            </a:xfrm>
            <a:prstGeom prst="teardrop">
              <a:avLst>
                <a:gd name="adj" fmla="val 150427"/>
              </a:avLst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600"/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1600200" y="990600"/>
              <a:ext cx="914399" cy="1112637"/>
            </a:xfrm>
            <a:prstGeom prst="rect">
              <a:avLst/>
            </a:prstGeom>
            <a:grp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5400" dirty="0">
                  <a:solidFill>
                    <a:schemeClr val="bg2"/>
                  </a:solidFill>
                  <a:latin typeface="Twinkl" pitchFamily="50" charset="0"/>
                </a:rPr>
                <a:t>p</a:t>
              </a:r>
            </a:p>
          </p:txBody>
        </p:sp>
      </p:grpSp>
      <p:grpSp>
        <p:nvGrpSpPr>
          <p:cNvPr id="31" name="Group 30"/>
          <p:cNvGrpSpPr/>
          <p:nvPr/>
        </p:nvGrpSpPr>
        <p:grpSpPr>
          <a:xfrm>
            <a:off x="4593045" y="670444"/>
            <a:ext cx="1222320" cy="1236697"/>
            <a:chOff x="1341451" y="801389"/>
            <a:chExt cx="1472928" cy="1490253"/>
          </a:xfrm>
          <a:solidFill>
            <a:schemeClr val="accent2"/>
          </a:solidFill>
        </p:grpSpPr>
        <p:sp>
          <p:nvSpPr>
            <p:cNvPr id="32" name="Teardrop 31"/>
            <p:cNvSpPr/>
            <p:nvPr/>
          </p:nvSpPr>
          <p:spPr>
            <a:xfrm rot="8256133">
              <a:off x="1341451" y="801389"/>
              <a:ext cx="1472928" cy="1490253"/>
            </a:xfrm>
            <a:prstGeom prst="teardrop">
              <a:avLst>
                <a:gd name="adj" fmla="val 150427"/>
              </a:avLst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600"/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1600200" y="990600"/>
              <a:ext cx="914399" cy="1112637"/>
            </a:xfrm>
            <a:prstGeom prst="rect">
              <a:avLst/>
            </a:prstGeom>
            <a:grp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5400" dirty="0" err="1">
                  <a:solidFill>
                    <a:schemeClr val="bg2"/>
                  </a:solidFill>
                  <a:latin typeface="Twinkl" pitchFamily="50" charset="0"/>
                </a:rPr>
                <a:t>i</a:t>
              </a:r>
              <a:endParaRPr lang="en-GB" sz="5400" dirty="0">
                <a:solidFill>
                  <a:schemeClr val="bg2"/>
                </a:solidFill>
                <a:latin typeface="Twinkl" pitchFamily="50" charset="0"/>
              </a:endParaRPr>
            </a:p>
          </p:txBody>
        </p:sp>
      </p:grpSp>
      <p:grpSp>
        <p:nvGrpSpPr>
          <p:cNvPr id="37" name="Group 36"/>
          <p:cNvGrpSpPr/>
          <p:nvPr/>
        </p:nvGrpSpPr>
        <p:grpSpPr>
          <a:xfrm>
            <a:off x="6446024" y="670444"/>
            <a:ext cx="1222320" cy="1236697"/>
            <a:chOff x="1341451" y="801389"/>
            <a:chExt cx="1472928" cy="1490253"/>
          </a:xfrm>
          <a:solidFill>
            <a:schemeClr val="accent2"/>
          </a:solidFill>
        </p:grpSpPr>
        <p:sp>
          <p:nvSpPr>
            <p:cNvPr id="38" name="Teardrop 37"/>
            <p:cNvSpPr/>
            <p:nvPr/>
          </p:nvSpPr>
          <p:spPr>
            <a:xfrm rot="8256133">
              <a:off x="1341451" y="801389"/>
              <a:ext cx="1472928" cy="1490253"/>
            </a:xfrm>
            <a:prstGeom prst="teardrop">
              <a:avLst>
                <a:gd name="adj" fmla="val 150427"/>
              </a:avLst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600"/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1600200" y="990600"/>
              <a:ext cx="914399" cy="1112637"/>
            </a:xfrm>
            <a:prstGeom prst="rect">
              <a:avLst/>
            </a:prstGeom>
            <a:grp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5400" dirty="0">
                  <a:solidFill>
                    <a:schemeClr val="bg2"/>
                  </a:solidFill>
                  <a:latin typeface="Twinkl" pitchFamily="50" charset="0"/>
                </a:rPr>
                <a:t>m</a:t>
              </a:r>
            </a:p>
          </p:txBody>
        </p:sp>
      </p:grpSp>
      <p:grpSp>
        <p:nvGrpSpPr>
          <p:cNvPr id="40" name="Group 39"/>
          <p:cNvGrpSpPr/>
          <p:nvPr/>
        </p:nvGrpSpPr>
        <p:grpSpPr>
          <a:xfrm>
            <a:off x="7382128" y="1052736"/>
            <a:ext cx="1222320" cy="1236697"/>
            <a:chOff x="1341451" y="801389"/>
            <a:chExt cx="1472928" cy="1490253"/>
          </a:xfrm>
          <a:solidFill>
            <a:schemeClr val="accent2"/>
          </a:solidFill>
        </p:grpSpPr>
        <p:sp>
          <p:nvSpPr>
            <p:cNvPr id="41" name="Teardrop 40"/>
            <p:cNvSpPr/>
            <p:nvPr/>
          </p:nvSpPr>
          <p:spPr>
            <a:xfrm rot="8256133">
              <a:off x="1341451" y="801389"/>
              <a:ext cx="1472928" cy="1490253"/>
            </a:xfrm>
            <a:prstGeom prst="teardrop">
              <a:avLst>
                <a:gd name="adj" fmla="val 150427"/>
              </a:avLst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600"/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1600200" y="990600"/>
              <a:ext cx="914399" cy="1112637"/>
            </a:xfrm>
            <a:prstGeom prst="rect">
              <a:avLst/>
            </a:prstGeom>
            <a:grp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5400" dirty="0">
                  <a:solidFill>
                    <a:schemeClr val="bg2"/>
                  </a:solidFill>
                  <a:latin typeface="Twinkl" pitchFamily="50" charset="0"/>
                </a:rPr>
                <a:t>d</a:t>
              </a:r>
            </a:p>
          </p:txBody>
        </p:sp>
      </p:grpSp>
      <p:pic>
        <p:nvPicPr>
          <p:cNvPr id="43" name="Picture 4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811" y="3429000"/>
            <a:ext cx="3026618" cy="2360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99454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-1.48148E-6 L 0.36267 0.4173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125" y="208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1.48148E-6 L 0.40556 0.36157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278" y="1807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1.48148E-6 L -0.08698 0.36157 " pathEditMode="relative" rAng="0" ptsTypes="AA">
                                      <p:cBhvr>
                                        <p:cTn id="61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358" y="1807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" name="Group 33"/>
          <p:cNvGrpSpPr/>
          <p:nvPr/>
        </p:nvGrpSpPr>
        <p:grpSpPr>
          <a:xfrm>
            <a:off x="5509920" y="1052736"/>
            <a:ext cx="1222320" cy="1236697"/>
            <a:chOff x="1341451" y="801389"/>
            <a:chExt cx="1472928" cy="1490253"/>
          </a:xfrm>
          <a:solidFill>
            <a:schemeClr val="accent2"/>
          </a:solidFill>
        </p:grpSpPr>
        <p:sp>
          <p:nvSpPr>
            <p:cNvPr id="35" name="Teardrop 34"/>
            <p:cNvSpPr/>
            <p:nvPr/>
          </p:nvSpPr>
          <p:spPr>
            <a:xfrm rot="8256133">
              <a:off x="1341451" y="801389"/>
              <a:ext cx="1472928" cy="1490253"/>
            </a:xfrm>
            <a:prstGeom prst="teardrop">
              <a:avLst>
                <a:gd name="adj" fmla="val 150427"/>
              </a:avLst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600"/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1600200" y="990600"/>
              <a:ext cx="914399" cy="1112637"/>
            </a:xfrm>
            <a:prstGeom prst="rect">
              <a:avLst/>
            </a:prstGeom>
            <a:grp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5400" dirty="0">
                  <a:solidFill>
                    <a:schemeClr val="bg2"/>
                  </a:solidFill>
                  <a:latin typeface="Twinkl" pitchFamily="50" charset="0"/>
                </a:rPr>
                <a:t>n</a:t>
              </a:r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2483768" y="670444"/>
            <a:ext cx="1222320" cy="1236697"/>
            <a:chOff x="1341451" y="801389"/>
            <a:chExt cx="1472928" cy="1490253"/>
          </a:xfrm>
          <a:solidFill>
            <a:schemeClr val="accent2"/>
          </a:solidFill>
        </p:grpSpPr>
        <p:sp>
          <p:nvSpPr>
            <p:cNvPr id="26" name="Teardrop 25"/>
            <p:cNvSpPr/>
            <p:nvPr/>
          </p:nvSpPr>
          <p:spPr>
            <a:xfrm rot="8256133">
              <a:off x="1341451" y="801389"/>
              <a:ext cx="1472928" cy="1490253"/>
            </a:xfrm>
            <a:prstGeom prst="teardrop">
              <a:avLst>
                <a:gd name="adj" fmla="val 150427"/>
              </a:avLst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600"/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1600200" y="990600"/>
              <a:ext cx="914399" cy="1112637"/>
            </a:xfrm>
            <a:prstGeom prst="rect">
              <a:avLst/>
            </a:prstGeom>
            <a:grp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5400" dirty="0">
                  <a:solidFill>
                    <a:schemeClr val="bg2"/>
                  </a:solidFill>
                  <a:latin typeface="Twinkl" pitchFamily="50" charset="0"/>
                </a:rPr>
                <a:t>t</a:t>
              </a: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8045972" y="227397"/>
            <a:ext cx="1098028" cy="504056"/>
            <a:chOff x="8045972" y="1700808"/>
            <a:chExt cx="1098028" cy="504056"/>
          </a:xfrm>
          <a:solidFill>
            <a:schemeClr val="accent1"/>
          </a:solidFill>
        </p:grpSpPr>
        <p:sp>
          <p:nvSpPr>
            <p:cNvPr id="5" name="Oval 4"/>
            <p:cNvSpPr/>
            <p:nvPr/>
          </p:nvSpPr>
          <p:spPr>
            <a:xfrm>
              <a:off x="8045972" y="1700808"/>
              <a:ext cx="504056" cy="504056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" name="Rectangle 3"/>
            <p:cNvSpPr/>
            <p:nvPr/>
          </p:nvSpPr>
          <p:spPr>
            <a:xfrm>
              <a:off x="8298000" y="1700808"/>
              <a:ext cx="846000" cy="504056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180000" rtlCol="0" anchor="ctr"/>
            <a:lstStyle/>
            <a:p>
              <a:r>
                <a:rPr lang="en-GB" altLang="en-US" b="1" dirty="0">
                  <a:solidFill>
                    <a:schemeClr val="bg1"/>
                  </a:solidFill>
                </a:rPr>
                <a:t>Apply</a:t>
              </a: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611560" y="670444"/>
            <a:ext cx="1222320" cy="1236697"/>
            <a:chOff x="1341451" y="801389"/>
            <a:chExt cx="1472928" cy="1490253"/>
          </a:xfrm>
          <a:solidFill>
            <a:schemeClr val="accent2"/>
          </a:solidFill>
        </p:grpSpPr>
        <p:sp>
          <p:nvSpPr>
            <p:cNvPr id="20" name="Teardrop 19"/>
            <p:cNvSpPr/>
            <p:nvPr/>
          </p:nvSpPr>
          <p:spPr>
            <a:xfrm rot="8256133">
              <a:off x="1341451" y="801389"/>
              <a:ext cx="1472928" cy="1490253"/>
            </a:xfrm>
            <a:prstGeom prst="teardrop">
              <a:avLst>
                <a:gd name="adj" fmla="val 150427"/>
              </a:avLst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600"/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1600200" y="990600"/>
              <a:ext cx="914399" cy="1112637"/>
            </a:xfrm>
            <a:prstGeom prst="rect">
              <a:avLst/>
            </a:prstGeom>
            <a:grp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5400" dirty="0">
                  <a:solidFill>
                    <a:schemeClr val="bg2"/>
                  </a:solidFill>
                  <a:latin typeface="Twinkl" pitchFamily="50" charset="0"/>
                </a:rPr>
                <a:t>s</a:t>
              </a:r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1547664" y="1052736"/>
            <a:ext cx="1222320" cy="1236697"/>
            <a:chOff x="1341451" y="801389"/>
            <a:chExt cx="1472928" cy="1490253"/>
          </a:xfrm>
          <a:solidFill>
            <a:schemeClr val="accent2"/>
          </a:solidFill>
        </p:grpSpPr>
        <p:sp>
          <p:nvSpPr>
            <p:cNvPr id="23" name="Teardrop 22"/>
            <p:cNvSpPr/>
            <p:nvPr/>
          </p:nvSpPr>
          <p:spPr>
            <a:xfrm rot="8256133">
              <a:off x="1341451" y="801389"/>
              <a:ext cx="1472928" cy="1490253"/>
            </a:xfrm>
            <a:prstGeom prst="teardrop">
              <a:avLst>
                <a:gd name="adj" fmla="val 150427"/>
              </a:avLst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600"/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1600200" y="990600"/>
              <a:ext cx="914399" cy="1112637"/>
            </a:xfrm>
            <a:prstGeom prst="rect">
              <a:avLst/>
            </a:prstGeom>
            <a:grp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5400" dirty="0">
                  <a:solidFill>
                    <a:schemeClr val="bg2"/>
                  </a:solidFill>
                  <a:latin typeface="Twinkl" pitchFamily="50" charset="0"/>
                </a:rPr>
                <a:t>a</a:t>
              </a:r>
            </a:p>
          </p:txBody>
        </p:sp>
      </p:grpSp>
      <p:grpSp>
        <p:nvGrpSpPr>
          <p:cNvPr id="28" name="Group 27"/>
          <p:cNvGrpSpPr/>
          <p:nvPr/>
        </p:nvGrpSpPr>
        <p:grpSpPr>
          <a:xfrm>
            <a:off x="3565704" y="1052736"/>
            <a:ext cx="1222320" cy="1236697"/>
            <a:chOff x="1341451" y="801389"/>
            <a:chExt cx="1472928" cy="1490253"/>
          </a:xfrm>
          <a:solidFill>
            <a:schemeClr val="accent2"/>
          </a:solidFill>
        </p:grpSpPr>
        <p:sp>
          <p:nvSpPr>
            <p:cNvPr id="29" name="Teardrop 28"/>
            <p:cNvSpPr/>
            <p:nvPr/>
          </p:nvSpPr>
          <p:spPr>
            <a:xfrm rot="8256133">
              <a:off x="1341451" y="801389"/>
              <a:ext cx="1472928" cy="1490253"/>
            </a:xfrm>
            <a:prstGeom prst="teardrop">
              <a:avLst>
                <a:gd name="adj" fmla="val 150427"/>
              </a:avLst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600"/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1600200" y="990600"/>
              <a:ext cx="914399" cy="1112637"/>
            </a:xfrm>
            <a:prstGeom prst="rect">
              <a:avLst/>
            </a:prstGeom>
            <a:grp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5400" dirty="0">
                  <a:solidFill>
                    <a:schemeClr val="bg2"/>
                  </a:solidFill>
                  <a:latin typeface="Twinkl" pitchFamily="50" charset="0"/>
                </a:rPr>
                <a:t>p</a:t>
              </a:r>
            </a:p>
          </p:txBody>
        </p:sp>
      </p:grpSp>
      <p:grpSp>
        <p:nvGrpSpPr>
          <p:cNvPr id="31" name="Group 30"/>
          <p:cNvGrpSpPr/>
          <p:nvPr/>
        </p:nvGrpSpPr>
        <p:grpSpPr>
          <a:xfrm>
            <a:off x="4593045" y="670444"/>
            <a:ext cx="1222320" cy="1236697"/>
            <a:chOff x="1341451" y="801389"/>
            <a:chExt cx="1472928" cy="1490253"/>
          </a:xfrm>
          <a:solidFill>
            <a:schemeClr val="accent2"/>
          </a:solidFill>
        </p:grpSpPr>
        <p:sp>
          <p:nvSpPr>
            <p:cNvPr id="32" name="Teardrop 31"/>
            <p:cNvSpPr/>
            <p:nvPr/>
          </p:nvSpPr>
          <p:spPr>
            <a:xfrm rot="8256133">
              <a:off x="1341451" y="801389"/>
              <a:ext cx="1472928" cy="1490253"/>
            </a:xfrm>
            <a:prstGeom prst="teardrop">
              <a:avLst>
                <a:gd name="adj" fmla="val 150427"/>
              </a:avLst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600"/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1600200" y="990600"/>
              <a:ext cx="914399" cy="1112637"/>
            </a:xfrm>
            <a:prstGeom prst="rect">
              <a:avLst/>
            </a:prstGeom>
            <a:grp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5400" dirty="0" err="1">
                  <a:solidFill>
                    <a:schemeClr val="bg2"/>
                  </a:solidFill>
                  <a:latin typeface="Twinkl" pitchFamily="50" charset="0"/>
                </a:rPr>
                <a:t>i</a:t>
              </a:r>
              <a:endParaRPr lang="en-GB" sz="5400" dirty="0">
                <a:solidFill>
                  <a:schemeClr val="bg2"/>
                </a:solidFill>
                <a:latin typeface="Twinkl" pitchFamily="50" charset="0"/>
              </a:endParaRPr>
            </a:p>
          </p:txBody>
        </p:sp>
      </p:grpSp>
      <p:grpSp>
        <p:nvGrpSpPr>
          <p:cNvPr id="37" name="Group 36"/>
          <p:cNvGrpSpPr/>
          <p:nvPr/>
        </p:nvGrpSpPr>
        <p:grpSpPr>
          <a:xfrm>
            <a:off x="6446024" y="670444"/>
            <a:ext cx="1222320" cy="1236697"/>
            <a:chOff x="1341451" y="801389"/>
            <a:chExt cx="1472928" cy="1490253"/>
          </a:xfrm>
          <a:solidFill>
            <a:schemeClr val="accent2"/>
          </a:solidFill>
        </p:grpSpPr>
        <p:sp>
          <p:nvSpPr>
            <p:cNvPr id="38" name="Teardrop 37"/>
            <p:cNvSpPr/>
            <p:nvPr/>
          </p:nvSpPr>
          <p:spPr>
            <a:xfrm rot="8256133">
              <a:off x="1341451" y="801389"/>
              <a:ext cx="1472928" cy="1490253"/>
            </a:xfrm>
            <a:prstGeom prst="teardrop">
              <a:avLst>
                <a:gd name="adj" fmla="val 150427"/>
              </a:avLst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600"/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1600200" y="990600"/>
              <a:ext cx="914399" cy="1112637"/>
            </a:xfrm>
            <a:prstGeom prst="rect">
              <a:avLst/>
            </a:prstGeom>
            <a:grp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5400" dirty="0">
                  <a:solidFill>
                    <a:schemeClr val="bg2"/>
                  </a:solidFill>
                  <a:latin typeface="Twinkl" pitchFamily="50" charset="0"/>
                </a:rPr>
                <a:t>m</a:t>
              </a:r>
            </a:p>
          </p:txBody>
        </p:sp>
      </p:grpSp>
      <p:grpSp>
        <p:nvGrpSpPr>
          <p:cNvPr id="40" name="Group 39"/>
          <p:cNvGrpSpPr/>
          <p:nvPr/>
        </p:nvGrpSpPr>
        <p:grpSpPr>
          <a:xfrm>
            <a:off x="7382128" y="1052736"/>
            <a:ext cx="1222320" cy="1236697"/>
            <a:chOff x="1341451" y="801389"/>
            <a:chExt cx="1472928" cy="1490253"/>
          </a:xfrm>
          <a:solidFill>
            <a:schemeClr val="accent2"/>
          </a:solidFill>
        </p:grpSpPr>
        <p:sp>
          <p:nvSpPr>
            <p:cNvPr id="41" name="Teardrop 40"/>
            <p:cNvSpPr/>
            <p:nvPr/>
          </p:nvSpPr>
          <p:spPr>
            <a:xfrm rot="8256133">
              <a:off x="1341451" y="801389"/>
              <a:ext cx="1472928" cy="1490253"/>
            </a:xfrm>
            <a:prstGeom prst="teardrop">
              <a:avLst>
                <a:gd name="adj" fmla="val 150427"/>
              </a:avLst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600"/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1600200" y="990600"/>
              <a:ext cx="914399" cy="1112637"/>
            </a:xfrm>
            <a:prstGeom prst="rect">
              <a:avLst/>
            </a:prstGeom>
            <a:grp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5400" dirty="0">
                  <a:solidFill>
                    <a:schemeClr val="bg2"/>
                  </a:solidFill>
                  <a:latin typeface="Twinkl" pitchFamily="50" charset="0"/>
                </a:rPr>
                <a:t>d</a:t>
              </a:r>
            </a:p>
          </p:txBody>
        </p:sp>
      </p:grpSp>
      <p:pic>
        <p:nvPicPr>
          <p:cNvPr id="44" name="Picture 4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491" y="4149080"/>
            <a:ext cx="4360004" cy="18225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92236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1.48148E-6 L 0.42136 0.35787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059" y="178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-1.48148E-6 L -0.31892 0.35787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955" y="178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1.48148E-6 L 0.37274 0.30208 " pathEditMode="relative" rAng="0" ptsTypes="AA">
                                      <p:cBhvr>
                                        <p:cTn id="52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628" y="150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" name="Group 33"/>
          <p:cNvGrpSpPr/>
          <p:nvPr/>
        </p:nvGrpSpPr>
        <p:grpSpPr>
          <a:xfrm>
            <a:off x="5509920" y="1052736"/>
            <a:ext cx="1222320" cy="1236697"/>
            <a:chOff x="1341451" y="801389"/>
            <a:chExt cx="1472928" cy="1490253"/>
          </a:xfrm>
          <a:solidFill>
            <a:schemeClr val="accent2"/>
          </a:solidFill>
        </p:grpSpPr>
        <p:sp>
          <p:nvSpPr>
            <p:cNvPr id="35" name="Teardrop 34"/>
            <p:cNvSpPr/>
            <p:nvPr/>
          </p:nvSpPr>
          <p:spPr>
            <a:xfrm rot="8256133">
              <a:off x="1341451" y="801389"/>
              <a:ext cx="1472928" cy="1490253"/>
            </a:xfrm>
            <a:prstGeom prst="teardrop">
              <a:avLst>
                <a:gd name="adj" fmla="val 150427"/>
              </a:avLst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600"/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1600200" y="990600"/>
              <a:ext cx="914399" cy="1112637"/>
            </a:xfrm>
            <a:prstGeom prst="rect">
              <a:avLst/>
            </a:prstGeom>
            <a:grp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5400" dirty="0">
                  <a:solidFill>
                    <a:schemeClr val="bg2"/>
                  </a:solidFill>
                  <a:latin typeface="Twinkl" pitchFamily="50" charset="0"/>
                </a:rPr>
                <a:t>n</a:t>
              </a:r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2483768" y="670444"/>
            <a:ext cx="1222320" cy="1236697"/>
            <a:chOff x="1341451" y="801389"/>
            <a:chExt cx="1472928" cy="1490253"/>
          </a:xfrm>
          <a:solidFill>
            <a:schemeClr val="accent2"/>
          </a:solidFill>
        </p:grpSpPr>
        <p:sp>
          <p:nvSpPr>
            <p:cNvPr id="26" name="Teardrop 25"/>
            <p:cNvSpPr/>
            <p:nvPr/>
          </p:nvSpPr>
          <p:spPr>
            <a:xfrm rot="8256133">
              <a:off x="1341451" y="801389"/>
              <a:ext cx="1472928" cy="1490253"/>
            </a:xfrm>
            <a:prstGeom prst="teardrop">
              <a:avLst>
                <a:gd name="adj" fmla="val 150427"/>
              </a:avLst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600"/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1600200" y="990600"/>
              <a:ext cx="914399" cy="1112637"/>
            </a:xfrm>
            <a:prstGeom prst="rect">
              <a:avLst/>
            </a:prstGeom>
            <a:grp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5400" dirty="0">
                  <a:solidFill>
                    <a:schemeClr val="bg2"/>
                  </a:solidFill>
                  <a:latin typeface="Twinkl" pitchFamily="50" charset="0"/>
                </a:rPr>
                <a:t>t</a:t>
              </a: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8045972" y="227397"/>
            <a:ext cx="1098028" cy="504056"/>
            <a:chOff x="8045972" y="1700808"/>
            <a:chExt cx="1098028" cy="504056"/>
          </a:xfrm>
          <a:solidFill>
            <a:schemeClr val="accent1"/>
          </a:solidFill>
        </p:grpSpPr>
        <p:sp>
          <p:nvSpPr>
            <p:cNvPr id="5" name="Oval 4"/>
            <p:cNvSpPr/>
            <p:nvPr/>
          </p:nvSpPr>
          <p:spPr>
            <a:xfrm>
              <a:off x="8045972" y="1700808"/>
              <a:ext cx="504056" cy="504056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" name="Rectangle 3"/>
            <p:cNvSpPr/>
            <p:nvPr/>
          </p:nvSpPr>
          <p:spPr>
            <a:xfrm>
              <a:off x="8298000" y="1700808"/>
              <a:ext cx="846000" cy="504056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180000" rtlCol="0" anchor="ctr"/>
            <a:lstStyle/>
            <a:p>
              <a:r>
                <a:rPr lang="en-GB" altLang="en-US" b="1" dirty="0">
                  <a:solidFill>
                    <a:schemeClr val="bg1"/>
                  </a:solidFill>
                </a:rPr>
                <a:t>Apply</a:t>
              </a: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611560" y="670444"/>
            <a:ext cx="1222320" cy="1236697"/>
            <a:chOff x="1341451" y="801389"/>
            <a:chExt cx="1472928" cy="1490253"/>
          </a:xfrm>
          <a:solidFill>
            <a:schemeClr val="accent2"/>
          </a:solidFill>
        </p:grpSpPr>
        <p:sp>
          <p:nvSpPr>
            <p:cNvPr id="20" name="Teardrop 19"/>
            <p:cNvSpPr/>
            <p:nvPr/>
          </p:nvSpPr>
          <p:spPr>
            <a:xfrm rot="8256133">
              <a:off x="1341451" y="801389"/>
              <a:ext cx="1472928" cy="1490253"/>
            </a:xfrm>
            <a:prstGeom prst="teardrop">
              <a:avLst>
                <a:gd name="adj" fmla="val 150427"/>
              </a:avLst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600"/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1600200" y="990600"/>
              <a:ext cx="914399" cy="1112637"/>
            </a:xfrm>
            <a:prstGeom prst="rect">
              <a:avLst/>
            </a:prstGeom>
            <a:grp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5400" dirty="0">
                  <a:solidFill>
                    <a:schemeClr val="bg2"/>
                  </a:solidFill>
                  <a:latin typeface="Twinkl" pitchFamily="50" charset="0"/>
                </a:rPr>
                <a:t>s</a:t>
              </a:r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1547664" y="1052736"/>
            <a:ext cx="1222320" cy="1236697"/>
            <a:chOff x="1341451" y="801389"/>
            <a:chExt cx="1472928" cy="1490253"/>
          </a:xfrm>
          <a:solidFill>
            <a:schemeClr val="accent2"/>
          </a:solidFill>
        </p:grpSpPr>
        <p:sp>
          <p:nvSpPr>
            <p:cNvPr id="23" name="Teardrop 22"/>
            <p:cNvSpPr/>
            <p:nvPr/>
          </p:nvSpPr>
          <p:spPr>
            <a:xfrm rot="8256133">
              <a:off x="1341451" y="801389"/>
              <a:ext cx="1472928" cy="1490253"/>
            </a:xfrm>
            <a:prstGeom prst="teardrop">
              <a:avLst>
                <a:gd name="adj" fmla="val 150427"/>
              </a:avLst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600"/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1600200" y="990600"/>
              <a:ext cx="914399" cy="1112637"/>
            </a:xfrm>
            <a:prstGeom prst="rect">
              <a:avLst/>
            </a:prstGeom>
            <a:grp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5400" dirty="0">
                  <a:solidFill>
                    <a:schemeClr val="bg2"/>
                  </a:solidFill>
                  <a:latin typeface="Twinkl" pitchFamily="50" charset="0"/>
                </a:rPr>
                <a:t>a</a:t>
              </a:r>
            </a:p>
          </p:txBody>
        </p:sp>
      </p:grpSp>
      <p:grpSp>
        <p:nvGrpSpPr>
          <p:cNvPr id="28" name="Group 27"/>
          <p:cNvGrpSpPr/>
          <p:nvPr/>
        </p:nvGrpSpPr>
        <p:grpSpPr>
          <a:xfrm>
            <a:off x="3565704" y="1052736"/>
            <a:ext cx="1222320" cy="1236697"/>
            <a:chOff x="1341451" y="801389"/>
            <a:chExt cx="1472928" cy="1490253"/>
          </a:xfrm>
          <a:solidFill>
            <a:schemeClr val="accent2"/>
          </a:solidFill>
        </p:grpSpPr>
        <p:sp>
          <p:nvSpPr>
            <p:cNvPr id="29" name="Teardrop 28"/>
            <p:cNvSpPr/>
            <p:nvPr/>
          </p:nvSpPr>
          <p:spPr>
            <a:xfrm rot="8256133">
              <a:off x="1341451" y="801389"/>
              <a:ext cx="1472928" cy="1490253"/>
            </a:xfrm>
            <a:prstGeom prst="teardrop">
              <a:avLst>
                <a:gd name="adj" fmla="val 150427"/>
              </a:avLst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600"/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1600200" y="990600"/>
              <a:ext cx="914399" cy="1112637"/>
            </a:xfrm>
            <a:prstGeom prst="rect">
              <a:avLst/>
            </a:prstGeom>
            <a:grp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5400" dirty="0">
                  <a:solidFill>
                    <a:schemeClr val="bg2"/>
                  </a:solidFill>
                  <a:latin typeface="Twinkl" pitchFamily="50" charset="0"/>
                </a:rPr>
                <a:t>p</a:t>
              </a:r>
            </a:p>
          </p:txBody>
        </p:sp>
      </p:grpSp>
      <p:grpSp>
        <p:nvGrpSpPr>
          <p:cNvPr id="31" name="Group 30"/>
          <p:cNvGrpSpPr/>
          <p:nvPr/>
        </p:nvGrpSpPr>
        <p:grpSpPr>
          <a:xfrm>
            <a:off x="4593045" y="670444"/>
            <a:ext cx="1222320" cy="1236697"/>
            <a:chOff x="1341451" y="801389"/>
            <a:chExt cx="1472928" cy="1490253"/>
          </a:xfrm>
          <a:solidFill>
            <a:schemeClr val="accent2"/>
          </a:solidFill>
        </p:grpSpPr>
        <p:sp>
          <p:nvSpPr>
            <p:cNvPr id="32" name="Teardrop 31"/>
            <p:cNvSpPr/>
            <p:nvPr/>
          </p:nvSpPr>
          <p:spPr>
            <a:xfrm rot="8256133">
              <a:off x="1341451" y="801389"/>
              <a:ext cx="1472928" cy="1490253"/>
            </a:xfrm>
            <a:prstGeom prst="teardrop">
              <a:avLst>
                <a:gd name="adj" fmla="val 150427"/>
              </a:avLst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600"/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1600200" y="990600"/>
              <a:ext cx="914399" cy="1112637"/>
            </a:xfrm>
            <a:prstGeom prst="rect">
              <a:avLst/>
            </a:prstGeom>
            <a:grp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5400" dirty="0" err="1">
                  <a:solidFill>
                    <a:schemeClr val="bg2"/>
                  </a:solidFill>
                  <a:latin typeface="Twinkl" pitchFamily="50" charset="0"/>
                </a:rPr>
                <a:t>i</a:t>
              </a:r>
              <a:endParaRPr lang="en-GB" sz="5400" dirty="0">
                <a:solidFill>
                  <a:schemeClr val="bg2"/>
                </a:solidFill>
                <a:latin typeface="Twinkl" pitchFamily="50" charset="0"/>
              </a:endParaRPr>
            </a:p>
          </p:txBody>
        </p:sp>
      </p:grpSp>
      <p:grpSp>
        <p:nvGrpSpPr>
          <p:cNvPr id="37" name="Group 36"/>
          <p:cNvGrpSpPr/>
          <p:nvPr/>
        </p:nvGrpSpPr>
        <p:grpSpPr>
          <a:xfrm>
            <a:off x="6446024" y="670444"/>
            <a:ext cx="1222320" cy="1236697"/>
            <a:chOff x="1341451" y="801389"/>
            <a:chExt cx="1472928" cy="1490253"/>
          </a:xfrm>
          <a:solidFill>
            <a:schemeClr val="accent2"/>
          </a:solidFill>
        </p:grpSpPr>
        <p:sp>
          <p:nvSpPr>
            <p:cNvPr id="38" name="Teardrop 37"/>
            <p:cNvSpPr/>
            <p:nvPr/>
          </p:nvSpPr>
          <p:spPr>
            <a:xfrm rot="8256133">
              <a:off x="1341451" y="801389"/>
              <a:ext cx="1472928" cy="1490253"/>
            </a:xfrm>
            <a:prstGeom prst="teardrop">
              <a:avLst>
                <a:gd name="adj" fmla="val 150427"/>
              </a:avLst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600"/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1600200" y="990600"/>
              <a:ext cx="914399" cy="1112637"/>
            </a:xfrm>
            <a:prstGeom prst="rect">
              <a:avLst/>
            </a:prstGeom>
            <a:grp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5400" dirty="0">
                  <a:solidFill>
                    <a:schemeClr val="bg2"/>
                  </a:solidFill>
                  <a:latin typeface="Twinkl" pitchFamily="50" charset="0"/>
                </a:rPr>
                <a:t>m</a:t>
              </a:r>
            </a:p>
          </p:txBody>
        </p:sp>
      </p:grpSp>
      <p:grpSp>
        <p:nvGrpSpPr>
          <p:cNvPr id="40" name="Group 39"/>
          <p:cNvGrpSpPr/>
          <p:nvPr/>
        </p:nvGrpSpPr>
        <p:grpSpPr>
          <a:xfrm>
            <a:off x="7382128" y="1052736"/>
            <a:ext cx="1222320" cy="1236697"/>
            <a:chOff x="1341451" y="801389"/>
            <a:chExt cx="1472928" cy="1490253"/>
          </a:xfrm>
          <a:solidFill>
            <a:schemeClr val="accent2"/>
          </a:solidFill>
        </p:grpSpPr>
        <p:sp>
          <p:nvSpPr>
            <p:cNvPr id="41" name="Teardrop 40"/>
            <p:cNvSpPr/>
            <p:nvPr/>
          </p:nvSpPr>
          <p:spPr>
            <a:xfrm rot="8256133">
              <a:off x="1341451" y="801389"/>
              <a:ext cx="1472928" cy="1490253"/>
            </a:xfrm>
            <a:prstGeom prst="teardrop">
              <a:avLst>
                <a:gd name="adj" fmla="val 150427"/>
              </a:avLst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600"/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1600200" y="990600"/>
              <a:ext cx="914399" cy="1112637"/>
            </a:xfrm>
            <a:prstGeom prst="rect">
              <a:avLst/>
            </a:prstGeom>
            <a:grp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5400" dirty="0">
                  <a:solidFill>
                    <a:schemeClr val="bg2"/>
                  </a:solidFill>
                  <a:latin typeface="Twinkl" pitchFamily="50" charset="0"/>
                </a:rPr>
                <a:t>d</a:t>
              </a:r>
            </a:p>
          </p:txBody>
        </p:sp>
      </p:grpSp>
      <p:pic>
        <p:nvPicPr>
          <p:cNvPr id="43" name="Picture 4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782" y="5085184"/>
            <a:ext cx="2478309" cy="872785"/>
          </a:xfrm>
          <a:prstGeom prst="rect">
            <a:avLst/>
          </a:prstGeom>
        </p:spPr>
      </p:pic>
      <p:pic>
        <p:nvPicPr>
          <p:cNvPr id="45" name="Picture 4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0026" y="3933056"/>
            <a:ext cx="1530403" cy="1354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37679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1.48148E-6 L 0.36615 0.42454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299" y="2122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-1.48148E-6 L 0.09288 0.48033 " pathEditMode="relative" rAng="0" ptsTypes="AA">
                                      <p:cBhvr>
                                        <p:cTn id="56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635" y="2400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1.48148E-6 L -0.37778 0.42454 " pathEditMode="relative" rAng="0" ptsTypes="AA">
                                      <p:cBhvr>
                                        <p:cTn id="61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889" y="2122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" name="Group 33"/>
          <p:cNvGrpSpPr/>
          <p:nvPr/>
        </p:nvGrpSpPr>
        <p:grpSpPr>
          <a:xfrm>
            <a:off x="5509920" y="1052736"/>
            <a:ext cx="1222320" cy="1236697"/>
            <a:chOff x="1341451" y="801389"/>
            <a:chExt cx="1472928" cy="1490253"/>
          </a:xfrm>
          <a:solidFill>
            <a:schemeClr val="accent2"/>
          </a:solidFill>
        </p:grpSpPr>
        <p:sp>
          <p:nvSpPr>
            <p:cNvPr id="35" name="Teardrop 34"/>
            <p:cNvSpPr/>
            <p:nvPr/>
          </p:nvSpPr>
          <p:spPr>
            <a:xfrm rot="8256133">
              <a:off x="1341451" y="801389"/>
              <a:ext cx="1472928" cy="1490253"/>
            </a:xfrm>
            <a:prstGeom prst="teardrop">
              <a:avLst>
                <a:gd name="adj" fmla="val 150427"/>
              </a:avLst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600"/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1600200" y="990600"/>
              <a:ext cx="914399" cy="1112637"/>
            </a:xfrm>
            <a:prstGeom prst="rect">
              <a:avLst/>
            </a:prstGeom>
            <a:grp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5400" dirty="0">
                  <a:solidFill>
                    <a:schemeClr val="bg2"/>
                  </a:solidFill>
                  <a:latin typeface="Twinkl" pitchFamily="50" charset="0"/>
                </a:rPr>
                <a:t>n</a:t>
              </a:r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2483768" y="670444"/>
            <a:ext cx="1222320" cy="1236697"/>
            <a:chOff x="1341451" y="801389"/>
            <a:chExt cx="1472928" cy="1490253"/>
          </a:xfrm>
          <a:solidFill>
            <a:schemeClr val="accent2"/>
          </a:solidFill>
        </p:grpSpPr>
        <p:sp>
          <p:nvSpPr>
            <p:cNvPr id="26" name="Teardrop 25"/>
            <p:cNvSpPr/>
            <p:nvPr/>
          </p:nvSpPr>
          <p:spPr>
            <a:xfrm rot="8256133">
              <a:off x="1341451" y="801389"/>
              <a:ext cx="1472928" cy="1490253"/>
            </a:xfrm>
            <a:prstGeom prst="teardrop">
              <a:avLst>
                <a:gd name="adj" fmla="val 150427"/>
              </a:avLst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600"/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1600200" y="990600"/>
              <a:ext cx="914399" cy="1112637"/>
            </a:xfrm>
            <a:prstGeom prst="rect">
              <a:avLst/>
            </a:prstGeom>
            <a:grp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5400" dirty="0">
                  <a:solidFill>
                    <a:schemeClr val="bg2"/>
                  </a:solidFill>
                  <a:latin typeface="Twinkl" pitchFamily="50" charset="0"/>
                </a:rPr>
                <a:t>t</a:t>
              </a: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8045972" y="227397"/>
            <a:ext cx="1098028" cy="504056"/>
            <a:chOff x="8045972" y="1700808"/>
            <a:chExt cx="1098028" cy="504056"/>
          </a:xfrm>
          <a:solidFill>
            <a:schemeClr val="accent1"/>
          </a:solidFill>
        </p:grpSpPr>
        <p:sp>
          <p:nvSpPr>
            <p:cNvPr id="5" name="Oval 4"/>
            <p:cNvSpPr/>
            <p:nvPr/>
          </p:nvSpPr>
          <p:spPr>
            <a:xfrm>
              <a:off x="8045972" y="1700808"/>
              <a:ext cx="504056" cy="504056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" name="Rectangle 3"/>
            <p:cNvSpPr/>
            <p:nvPr/>
          </p:nvSpPr>
          <p:spPr>
            <a:xfrm>
              <a:off x="8298000" y="1700808"/>
              <a:ext cx="846000" cy="504056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180000" rtlCol="0" anchor="ctr"/>
            <a:lstStyle/>
            <a:p>
              <a:r>
                <a:rPr lang="en-GB" altLang="en-US" b="1" dirty="0">
                  <a:solidFill>
                    <a:schemeClr val="bg1"/>
                  </a:solidFill>
                </a:rPr>
                <a:t>Apply</a:t>
              </a: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611560" y="670444"/>
            <a:ext cx="1222320" cy="1236697"/>
            <a:chOff x="1341451" y="801389"/>
            <a:chExt cx="1472928" cy="1490253"/>
          </a:xfrm>
          <a:solidFill>
            <a:schemeClr val="accent2"/>
          </a:solidFill>
        </p:grpSpPr>
        <p:sp>
          <p:nvSpPr>
            <p:cNvPr id="20" name="Teardrop 19"/>
            <p:cNvSpPr/>
            <p:nvPr/>
          </p:nvSpPr>
          <p:spPr>
            <a:xfrm rot="8256133">
              <a:off x="1341451" y="801389"/>
              <a:ext cx="1472928" cy="1490253"/>
            </a:xfrm>
            <a:prstGeom prst="teardrop">
              <a:avLst>
                <a:gd name="adj" fmla="val 150427"/>
              </a:avLst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600"/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1600200" y="990600"/>
              <a:ext cx="914399" cy="1112637"/>
            </a:xfrm>
            <a:prstGeom prst="rect">
              <a:avLst/>
            </a:prstGeom>
            <a:grp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5400" dirty="0">
                  <a:solidFill>
                    <a:schemeClr val="bg2"/>
                  </a:solidFill>
                  <a:latin typeface="Twinkl" pitchFamily="50" charset="0"/>
                </a:rPr>
                <a:t>s</a:t>
              </a:r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1547664" y="1052736"/>
            <a:ext cx="1222320" cy="1236697"/>
            <a:chOff x="1341451" y="801389"/>
            <a:chExt cx="1472928" cy="1490253"/>
          </a:xfrm>
          <a:solidFill>
            <a:schemeClr val="accent2"/>
          </a:solidFill>
        </p:grpSpPr>
        <p:sp>
          <p:nvSpPr>
            <p:cNvPr id="23" name="Teardrop 22"/>
            <p:cNvSpPr/>
            <p:nvPr/>
          </p:nvSpPr>
          <p:spPr>
            <a:xfrm rot="8256133">
              <a:off x="1341451" y="801389"/>
              <a:ext cx="1472928" cy="1490253"/>
            </a:xfrm>
            <a:prstGeom prst="teardrop">
              <a:avLst>
                <a:gd name="adj" fmla="val 150427"/>
              </a:avLst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600"/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1600200" y="990600"/>
              <a:ext cx="914399" cy="1112637"/>
            </a:xfrm>
            <a:prstGeom prst="rect">
              <a:avLst/>
            </a:prstGeom>
            <a:grp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5400" dirty="0">
                  <a:solidFill>
                    <a:schemeClr val="bg2"/>
                  </a:solidFill>
                  <a:latin typeface="Twinkl" pitchFamily="50" charset="0"/>
                </a:rPr>
                <a:t>a</a:t>
              </a:r>
            </a:p>
          </p:txBody>
        </p:sp>
      </p:grpSp>
      <p:grpSp>
        <p:nvGrpSpPr>
          <p:cNvPr id="28" name="Group 27"/>
          <p:cNvGrpSpPr/>
          <p:nvPr/>
        </p:nvGrpSpPr>
        <p:grpSpPr>
          <a:xfrm>
            <a:off x="3565704" y="1052736"/>
            <a:ext cx="1222320" cy="1236697"/>
            <a:chOff x="1341451" y="801389"/>
            <a:chExt cx="1472928" cy="1490253"/>
          </a:xfrm>
          <a:solidFill>
            <a:schemeClr val="accent2"/>
          </a:solidFill>
        </p:grpSpPr>
        <p:sp>
          <p:nvSpPr>
            <p:cNvPr id="29" name="Teardrop 28"/>
            <p:cNvSpPr/>
            <p:nvPr/>
          </p:nvSpPr>
          <p:spPr>
            <a:xfrm rot="8256133">
              <a:off x="1341451" y="801389"/>
              <a:ext cx="1472928" cy="1490253"/>
            </a:xfrm>
            <a:prstGeom prst="teardrop">
              <a:avLst>
                <a:gd name="adj" fmla="val 150427"/>
              </a:avLst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600"/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1600200" y="990600"/>
              <a:ext cx="914399" cy="1112637"/>
            </a:xfrm>
            <a:prstGeom prst="rect">
              <a:avLst/>
            </a:prstGeom>
            <a:grp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5400" dirty="0">
                  <a:solidFill>
                    <a:schemeClr val="bg2"/>
                  </a:solidFill>
                  <a:latin typeface="Twinkl" pitchFamily="50" charset="0"/>
                </a:rPr>
                <a:t>p</a:t>
              </a:r>
            </a:p>
          </p:txBody>
        </p:sp>
      </p:grpSp>
      <p:grpSp>
        <p:nvGrpSpPr>
          <p:cNvPr id="31" name="Group 30"/>
          <p:cNvGrpSpPr/>
          <p:nvPr/>
        </p:nvGrpSpPr>
        <p:grpSpPr>
          <a:xfrm>
            <a:off x="4593045" y="670444"/>
            <a:ext cx="1222320" cy="1236697"/>
            <a:chOff x="1341451" y="801389"/>
            <a:chExt cx="1472928" cy="1490253"/>
          </a:xfrm>
          <a:solidFill>
            <a:schemeClr val="accent2"/>
          </a:solidFill>
        </p:grpSpPr>
        <p:sp>
          <p:nvSpPr>
            <p:cNvPr id="32" name="Teardrop 31"/>
            <p:cNvSpPr/>
            <p:nvPr/>
          </p:nvSpPr>
          <p:spPr>
            <a:xfrm rot="8256133">
              <a:off x="1341451" y="801389"/>
              <a:ext cx="1472928" cy="1490253"/>
            </a:xfrm>
            <a:prstGeom prst="teardrop">
              <a:avLst>
                <a:gd name="adj" fmla="val 150427"/>
              </a:avLst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600"/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1600200" y="990600"/>
              <a:ext cx="914399" cy="1112637"/>
            </a:xfrm>
            <a:prstGeom prst="rect">
              <a:avLst/>
            </a:prstGeom>
            <a:grp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5400" dirty="0" err="1">
                  <a:solidFill>
                    <a:schemeClr val="bg2"/>
                  </a:solidFill>
                  <a:latin typeface="Twinkl" pitchFamily="50" charset="0"/>
                </a:rPr>
                <a:t>i</a:t>
              </a:r>
              <a:endParaRPr lang="en-GB" sz="5400" dirty="0">
                <a:solidFill>
                  <a:schemeClr val="bg2"/>
                </a:solidFill>
                <a:latin typeface="Twinkl" pitchFamily="50" charset="0"/>
              </a:endParaRPr>
            </a:p>
          </p:txBody>
        </p:sp>
      </p:grpSp>
      <p:grpSp>
        <p:nvGrpSpPr>
          <p:cNvPr id="37" name="Group 36"/>
          <p:cNvGrpSpPr/>
          <p:nvPr/>
        </p:nvGrpSpPr>
        <p:grpSpPr>
          <a:xfrm>
            <a:off x="6446024" y="670444"/>
            <a:ext cx="1222320" cy="1236697"/>
            <a:chOff x="1341451" y="801389"/>
            <a:chExt cx="1472928" cy="1490253"/>
          </a:xfrm>
          <a:solidFill>
            <a:schemeClr val="accent2"/>
          </a:solidFill>
        </p:grpSpPr>
        <p:sp>
          <p:nvSpPr>
            <p:cNvPr id="38" name="Teardrop 37"/>
            <p:cNvSpPr/>
            <p:nvPr/>
          </p:nvSpPr>
          <p:spPr>
            <a:xfrm rot="8256133">
              <a:off x="1341451" y="801389"/>
              <a:ext cx="1472928" cy="1490253"/>
            </a:xfrm>
            <a:prstGeom prst="teardrop">
              <a:avLst>
                <a:gd name="adj" fmla="val 150427"/>
              </a:avLst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600"/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1600200" y="990600"/>
              <a:ext cx="914399" cy="1112637"/>
            </a:xfrm>
            <a:prstGeom prst="rect">
              <a:avLst/>
            </a:prstGeom>
            <a:grp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5400" dirty="0">
                  <a:solidFill>
                    <a:schemeClr val="bg2"/>
                  </a:solidFill>
                  <a:latin typeface="Twinkl" pitchFamily="50" charset="0"/>
                </a:rPr>
                <a:t>m</a:t>
              </a:r>
            </a:p>
          </p:txBody>
        </p:sp>
      </p:grpSp>
      <p:grpSp>
        <p:nvGrpSpPr>
          <p:cNvPr id="40" name="Group 39"/>
          <p:cNvGrpSpPr/>
          <p:nvPr/>
        </p:nvGrpSpPr>
        <p:grpSpPr>
          <a:xfrm>
            <a:off x="7382128" y="1052736"/>
            <a:ext cx="1222320" cy="1236697"/>
            <a:chOff x="1341451" y="801389"/>
            <a:chExt cx="1472928" cy="1490253"/>
          </a:xfrm>
          <a:solidFill>
            <a:schemeClr val="accent2"/>
          </a:solidFill>
        </p:grpSpPr>
        <p:sp>
          <p:nvSpPr>
            <p:cNvPr id="41" name="Teardrop 40"/>
            <p:cNvSpPr/>
            <p:nvPr/>
          </p:nvSpPr>
          <p:spPr>
            <a:xfrm rot="8256133">
              <a:off x="1341451" y="801389"/>
              <a:ext cx="1472928" cy="1490253"/>
            </a:xfrm>
            <a:prstGeom prst="teardrop">
              <a:avLst>
                <a:gd name="adj" fmla="val 150427"/>
              </a:avLst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600"/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1600200" y="990600"/>
              <a:ext cx="914399" cy="1112637"/>
            </a:xfrm>
            <a:prstGeom prst="rect">
              <a:avLst/>
            </a:prstGeom>
            <a:grp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5400" dirty="0">
                  <a:solidFill>
                    <a:schemeClr val="bg2"/>
                  </a:solidFill>
                  <a:latin typeface="Twinkl" pitchFamily="50" charset="0"/>
                </a:rPr>
                <a:t>d</a:t>
              </a:r>
            </a:p>
          </p:txBody>
        </p:sp>
      </p:grpSp>
      <p:pic>
        <p:nvPicPr>
          <p:cNvPr id="44" name="Picture 4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849" y="2633292"/>
            <a:ext cx="1856912" cy="35766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22472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1.48148E-6 L 0.03959 0.36157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79" y="1807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-1.48148E-6 L -0.37413 0.41736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715" y="208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1.48148E-6 L 0.31563 0.36157 " pathEditMode="relative" rAng="0" ptsTypes="AA">
                                      <p:cBhvr>
                                        <p:cTn id="61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781" y="1807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" name="Group 33"/>
          <p:cNvGrpSpPr/>
          <p:nvPr/>
        </p:nvGrpSpPr>
        <p:grpSpPr>
          <a:xfrm>
            <a:off x="5509920" y="1052736"/>
            <a:ext cx="1222320" cy="1236697"/>
            <a:chOff x="1341451" y="801389"/>
            <a:chExt cx="1472928" cy="1490253"/>
          </a:xfrm>
          <a:solidFill>
            <a:schemeClr val="accent2"/>
          </a:solidFill>
        </p:grpSpPr>
        <p:sp>
          <p:nvSpPr>
            <p:cNvPr id="35" name="Teardrop 34"/>
            <p:cNvSpPr/>
            <p:nvPr/>
          </p:nvSpPr>
          <p:spPr>
            <a:xfrm rot="8256133">
              <a:off x="1341451" y="801389"/>
              <a:ext cx="1472928" cy="1490253"/>
            </a:xfrm>
            <a:prstGeom prst="teardrop">
              <a:avLst>
                <a:gd name="adj" fmla="val 150427"/>
              </a:avLst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600"/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1600200" y="990600"/>
              <a:ext cx="914399" cy="1112637"/>
            </a:xfrm>
            <a:prstGeom prst="rect">
              <a:avLst/>
            </a:prstGeom>
            <a:grp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5400" dirty="0">
                  <a:solidFill>
                    <a:schemeClr val="bg2"/>
                  </a:solidFill>
                  <a:latin typeface="Twinkl" pitchFamily="50" charset="0"/>
                </a:rPr>
                <a:t>n</a:t>
              </a:r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2483768" y="670444"/>
            <a:ext cx="1222320" cy="1236697"/>
            <a:chOff x="1341451" y="801389"/>
            <a:chExt cx="1472928" cy="1490253"/>
          </a:xfrm>
          <a:solidFill>
            <a:schemeClr val="accent2"/>
          </a:solidFill>
        </p:grpSpPr>
        <p:sp>
          <p:nvSpPr>
            <p:cNvPr id="26" name="Teardrop 25"/>
            <p:cNvSpPr/>
            <p:nvPr/>
          </p:nvSpPr>
          <p:spPr>
            <a:xfrm rot="8256133">
              <a:off x="1341451" y="801389"/>
              <a:ext cx="1472928" cy="1490253"/>
            </a:xfrm>
            <a:prstGeom prst="teardrop">
              <a:avLst>
                <a:gd name="adj" fmla="val 150427"/>
              </a:avLst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600"/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1600200" y="990600"/>
              <a:ext cx="914399" cy="1112637"/>
            </a:xfrm>
            <a:prstGeom prst="rect">
              <a:avLst/>
            </a:prstGeom>
            <a:grp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5400" dirty="0">
                  <a:solidFill>
                    <a:schemeClr val="bg2"/>
                  </a:solidFill>
                  <a:latin typeface="Twinkl" pitchFamily="50" charset="0"/>
                </a:rPr>
                <a:t>t</a:t>
              </a: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8045972" y="227397"/>
            <a:ext cx="1098028" cy="504056"/>
            <a:chOff x="8045972" y="1700808"/>
            <a:chExt cx="1098028" cy="504056"/>
          </a:xfrm>
          <a:solidFill>
            <a:schemeClr val="accent1"/>
          </a:solidFill>
        </p:grpSpPr>
        <p:sp>
          <p:nvSpPr>
            <p:cNvPr id="5" name="Oval 4"/>
            <p:cNvSpPr/>
            <p:nvPr/>
          </p:nvSpPr>
          <p:spPr>
            <a:xfrm>
              <a:off x="8045972" y="1700808"/>
              <a:ext cx="504056" cy="504056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" name="Rectangle 3"/>
            <p:cNvSpPr/>
            <p:nvPr/>
          </p:nvSpPr>
          <p:spPr>
            <a:xfrm>
              <a:off x="8298000" y="1700808"/>
              <a:ext cx="846000" cy="504056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180000" rtlCol="0" anchor="ctr"/>
            <a:lstStyle/>
            <a:p>
              <a:r>
                <a:rPr lang="en-GB" altLang="en-US" b="1" dirty="0">
                  <a:solidFill>
                    <a:schemeClr val="bg1"/>
                  </a:solidFill>
                </a:rPr>
                <a:t>Apply</a:t>
              </a: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611560" y="670444"/>
            <a:ext cx="1222320" cy="1236697"/>
            <a:chOff x="1341451" y="801389"/>
            <a:chExt cx="1472928" cy="1490253"/>
          </a:xfrm>
          <a:solidFill>
            <a:schemeClr val="accent2"/>
          </a:solidFill>
        </p:grpSpPr>
        <p:sp>
          <p:nvSpPr>
            <p:cNvPr id="20" name="Teardrop 19"/>
            <p:cNvSpPr/>
            <p:nvPr/>
          </p:nvSpPr>
          <p:spPr>
            <a:xfrm rot="8256133">
              <a:off x="1341451" y="801389"/>
              <a:ext cx="1472928" cy="1490253"/>
            </a:xfrm>
            <a:prstGeom prst="teardrop">
              <a:avLst>
                <a:gd name="adj" fmla="val 150427"/>
              </a:avLst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600"/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1600200" y="990600"/>
              <a:ext cx="914399" cy="1112637"/>
            </a:xfrm>
            <a:prstGeom prst="rect">
              <a:avLst/>
            </a:prstGeom>
            <a:grp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5400" dirty="0">
                  <a:solidFill>
                    <a:schemeClr val="bg2"/>
                  </a:solidFill>
                  <a:latin typeface="Twinkl" pitchFamily="50" charset="0"/>
                </a:rPr>
                <a:t>s</a:t>
              </a:r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1547664" y="1052736"/>
            <a:ext cx="1222320" cy="1236697"/>
            <a:chOff x="1341451" y="801389"/>
            <a:chExt cx="1472928" cy="1490253"/>
          </a:xfrm>
          <a:solidFill>
            <a:schemeClr val="accent2"/>
          </a:solidFill>
        </p:grpSpPr>
        <p:sp>
          <p:nvSpPr>
            <p:cNvPr id="23" name="Teardrop 22"/>
            <p:cNvSpPr/>
            <p:nvPr/>
          </p:nvSpPr>
          <p:spPr>
            <a:xfrm rot="8256133">
              <a:off x="1341451" y="801389"/>
              <a:ext cx="1472928" cy="1490253"/>
            </a:xfrm>
            <a:prstGeom prst="teardrop">
              <a:avLst>
                <a:gd name="adj" fmla="val 150427"/>
              </a:avLst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600"/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1600200" y="990600"/>
              <a:ext cx="914399" cy="1112637"/>
            </a:xfrm>
            <a:prstGeom prst="rect">
              <a:avLst/>
            </a:prstGeom>
            <a:grp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5400" dirty="0">
                  <a:solidFill>
                    <a:schemeClr val="bg2"/>
                  </a:solidFill>
                  <a:latin typeface="Twinkl" pitchFamily="50" charset="0"/>
                </a:rPr>
                <a:t>a</a:t>
              </a:r>
            </a:p>
          </p:txBody>
        </p:sp>
      </p:grpSp>
      <p:grpSp>
        <p:nvGrpSpPr>
          <p:cNvPr id="28" name="Group 27"/>
          <p:cNvGrpSpPr/>
          <p:nvPr/>
        </p:nvGrpSpPr>
        <p:grpSpPr>
          <a:xfrm>
            <a:off x="3565704" y="1052736"/>
            <a:ext cx="1222320" cy="1236697"/>
            <a:chOff x="1341451" y="801389"/>
            <a:chExt cx="1472928" cy="1490253"/>
          </a:xfrm>
          <a:solidFill>
            <a:schemeClr val="accent2"/>
          </a:solidFill>
        </p:grpSpPr>
        <p:sp>
          <p:nvSpPr>
            <p:cNvPr id="29" name="Teardrop 28"/>
            <p:cNvSpPr/>
            <p:nvPr/>
          </p:nvSpPr>
          <p:spPr>
            <a:xfrm rot="8256133">
              <a:off x="1341451" y="801389"/>
              <a:ext cx="1472928" cy="1490253"/>
            </a:xfrm>
            <a:prstGeom prst="teardrop">
              <a:avLst>
                <a:gd name="adj" fmla="val 150427"/>
              </a:avLst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600"/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1600200" y="990600"/>
              <a:ext cx="914399" cy="1112637"/>
            </a:xfrm>
            <a:prstGeom prst="rect">
              <a:avLst/>
            </a:prstGeom>
            <a:grp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5400" dirty="0">
                  <a:solidFill>
                    <a:schemeClr val="bg2"/>
                  </a:solidFill>
                  <a:latin typeface="Twinkl" pitchFamily="50" charset="0"/>
                </a:rPr>
                <a:t>p</a:t>
              </a:r>
            </a:p>
          </p:txBody>
        </p:sp>
      </p:grpSp>
      <p:grpSp>
        <p:nvGrpSpPr>
          <p:cNvPr id="31" name="Group 30"/>
          <p:cNvGrpSpPr/>
          <p:nvPr/>
        </p:nvGrpSpPr>
        <p:grpSpPr>
          <a:xfrm>
            <a:off x="4593045" y="670444"/>
            <a:ext cx="1222320" cy="1236697"/>
            <a:chOff x="1341451" y="801389"/>
            <a:chExt cx="1472928" cy="1490253"/>
          </a:xfrm>
          <a:solidFill>
            <a:schemeClr val="accent2"/>
          </a:solidFill>
        </p:grpSpPr>
        <p:sp>
          <p:nvSpPr>
            <p:cNvPr id="32" name="Teardrop 31"/>
            <p:cNvSpPr/>
            <p:nvPr/>
          </p:nvSpPr>
          <p:spPr>
            <a:xfrm rot="8256133">
              <a:off x="1341451" y="801389"/>
              <a:ext cx="1472928" cy="1490253"/>
            </a:xfrm>
            <a:prstGeom prst="teardrop">
              <a:avLst>
                <a:gd name="adj" fmla="val 150427"/>
              </a:avLst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600"/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1600200" y="990600"/>
              <a:ext cx="914399" cy="1112637"/>
            </a:xfrm>
            <a:prstGeom prst="rect">
              <a:avLst/>
            </a:prstGeom>
            <a:grp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5400" dirty="0" err="1">
                  <a:solidFill>
                    <a:schemeClr val="bg2"/>
                  </a:solidFill>
                  <a:latin typeface="Twinkl" pitchFamily="50" charset="0"/>
                </a:rPr>
                <a:t>i</a:t>
              </a:r>
              <a:endParaRPr lang="en-GB" sz="5400" dirty="0">
                <a:solidFill>
                  <a:schemeClr val="bg2"/>
                </a:solidFill>
                <a:latin typeface="Twinkl" pitchFamily="50" charset="0"/>
              </a:endParaRPr>
            </a:p>
          </p:txBody>
        </p:sp>
      </p:grpSp>
      <p:grpSp>
        <p:nvGrpSpPr>
          <p:cNvPr id="37" name="Group 36"/>
          <p:cNvGrpSpPr/>
          <p:nvPr/>
        </p:nvGrpSpPr>
        <p:grpSpPr>
          <a:xfrm>
            <a:off x="6446024" y="670444"/>
            <a:ext cx="1222320" cy="1236697"/>
            <a:chOff x="1341451" y="801389"/>
            <a:chExt cx="1472928" cy="1490253"/>
          </a:xfrm>
          <a:solidFill>
            <a:schemeClr val="accent2"/>
          </a:solidFill>
        </p:grpSpPr>
        <p:sp>
          <p:nvSpPr>
            <p:cNvPr id="38" name="Teardrop 37"/>
            <p:cNvSpPr/>
            <p:nvPr/>
          </p:nvSpPr>
          <p:spPr>
            <a:xfrm rot="8256133">
              <a:off x="1341451" y="801389"/>
              <a:ext cx="1472928" cy="1490253"/>
            </a:xfrm>
            <a:prstGeom prst="teardrop">
              <a:avLst>
                <a:gd name="adj" fmla="val 150427"/>
              </a:avLst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600"/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1600200" y="990600"/>
              <a:ext cx="914399" cy="1112637"/>
            </a:xfrm>
            <a:prstGeom prst="rect">
              <a:avLst/>
            </a:prstGeom>
            <a:grp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5400" dirty="0">
                  <a:solidFill>
                    <a:schemeClr val="bg2"/>
                  </a:solidFill>
                  <a:latin typeface="Twinkl" pitchFamily="50" charset="0"/>
                </a:rPr>
                <a:t>m</a:t>
              </a:r>
            </a:p>
          </p:txBody>
        </p:sp>
      </p:grpSp>
      <p:grpSp>
        <p:nvGrpSpPr>
          <p:cNvPr id="40" name="Group 39"/>
          <p:cNvGrpSpPr/>
          <p:nvPr/>
        </p:nvGrpSpPr>
        <p:grpSpPr>
          <a:xfrm>
            <a:off x="7382128" y="1052736"/>
            <a:ext cx="1222320" cy="1236697"/>
            <a:chOff x="1341451" y="801389"/>
            <a:chExt cx="1472928" cy="1490253"/>
          </a:xfrm>
          <a:solidFill>
            <a:schemeClr val="accent2"/>
          </a:solidFill>
        </p:grpSpPr>
        <p:sp>
          <p:nvSpPr>
            <p:cNvPr id="41" name="Teardrop 40"/>
            <p:cNvSpPr/>
            <p:nvPr/>
          </p:nvSpPr>
          <p:spPr>
            <a:xfrm rot="8256133">
              <a:off x="1341451" y="801389"/>
              <a:ext cx="1472928" cy="1490253"/>
            </a:xfrm>
            <a:prstGeom prst="teardrop">
              <a:avLst>
                <a:gd name="adj" fmla="val 150427"/>
              </a:avLst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600"/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1600200" y="990600"/>
              <a:ext cx="914399" cy="1112637"/>
            </a:xfrm>
            <a:prstGeom prst="rect">
              <a:avLst/>
            </a:prstGeom>
            <a:grp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5400" dirty="0">
                  <a:solidFill>
                    <a:schemeClr val="bg2"/>
                  </a:solidFill>
                  <a:latin typeface="Twinkl" pitchFamily="50" charset="0"/>
                </a:rPr>
                <a:t>d</a:t>
              </a:r>
            </a:p>
          </p:txBody>
        </p:sp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3861048"/>
            <a:ext cx="1701825" cy="23404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56647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1.48148E-6 L 0.08854 0.4382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427" y="2189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1.48148E-6 L 0.05226 0.38241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04" y="1912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-1.48148E-6 L 0.00538 0.4382 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0" y="2189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="" xmlns:a16="http://schemas.microsoft.com/office/drawing/2014/main" id="{2E232DD7-EFA9-42F5-B43E-9F346E268B6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404664"/>
            <a:ext cx="8229600" cy="5976663"/>
          </a:xfrm>
          <a:prstGeom prst="roundRect">
            <a:avLst>
              <a:gd name="adj" fmla="val 2305"/>
            </a:avLst>
          </a:prstGeom>
          <a:ln w="28575">
            <a:solidFill>
              <a:srgbClr val="FFFBFA"/>
            </a:solidFill>
          </a:ln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064" y="1196752"/>
            <a:ext cx="1471253" cy="356072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3121" y="746294"/>
            <a:ext cx="2088232" cy="4384454"/>
          </a:xfrm>
          <a:prstGeom prst="rect">
            <a:avLst/>
          </a:prstGeom>
        </p:spPr>
      </p:pic>
      <p:grpSp>
        <p:nvGrpSpPr>
          <p:cNvPr id="6" name="Group 5"/>
          <p:cNvGrpSpPr/>
          <p:nvPr/>
        </p:nvGrpSpPr>
        <p:grpSpPr>
          <a:xfrm>
            <a:off x="8045972" y="227397"/>
            <a:ext cx="1098028" cy="504056"/>
            <a:chOff x="8045972" y="1700808"/>
            <a:chExt cx="1098028" cy="504056"/>
          </a:xfrm>
          <a:solidFill>
            <a:schemeClr val="accent1"/>
          </a:solidFill>
        </p:grpSpPr>
        <p:sp>
          <p:nvSpPr>
            <p:cNvPr id="5" name="Oval 4"/>
            <p:cNvSpPr/>
            <p:nvPr/>
          </p:nvSpPr>
          <p:spPr>
            <a:xfrm>
              <a:off x="8045972" y="1700808"/>
              <a:ext cx="504056" cy="504056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" name="Rectangle 3"/>
            <p:cNvSpPr/>
            <p:nvPr/>
          </p:nvSpPr>
          <p:spPr>
            <a:xfrm>
              <a:off x="8298000" y="1700808"/>
              <a:ext cx="846000" cy="504056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180000" rtlCol="0" anchor="ctr"/>
            <a:lstStyle/>
            <a:p>
              <a:r>
                <a:rPr lang="en-GB" altLang="en-US" b="1" dirty="0">
                  <a:solidFill>
                    <a:schemeClr val="bg1"/>
                  </a:solidFill>
                </a:rPr>
                <a:t>Apply</a:t>
              </a:r>
            </a:p>
          </p:txBody>
        </p:sp>
      </p:grpSp>
      <p:pic>
        <p:nvPicPr>
          <p:cNvPr id="3" name="Picture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7964" y="1228742"/>
            <a:ext cx="1319508" cy="477093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1258155"/>
            <a:ext cx="1741204" cy="4839977"/>
          </a:xfrm>
          <a:prstGeom prst="rect">
            <a:avLst/>
          </a:prstGeom>
        </p:spPr>
      </p:pic>
      <p:sp>
        <p:nvSpPr>
          <p:cNvPr id="10" name="Rectangle: Rounded Corners 1">
            <a:extLst>
              <a:ext uri="{FF2B5EF4-FFF2-40B4-BE49-F238E27FC236}">
                <a16:creationId xmlns="" xmlns:a16="http://schemas.microsoft.com/office/drawing/2014/main" id="{98180F46-9B8E-4B29-A297-FEBFA2547EA8}"/>
              </a:ext>
            </a:extLst>
          </p:cNvPr>
          <p:cNvSpPr/>
          <p:nvPr/>
        </p:nvSpPr>
        <p:spPr>
          <a:xfrm>
            <a:off x="683568" y="5013177"/>
            <a:ext cx="7776864" cy="1163712"/>
          </a:xfrm>
          <a:prstGeom prst="roundRect">
            <a:avLst>
              <a:gd name="adj" fmla="val 10033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2400" dirty="0">
                <a:solidFill>
                  <a:schemeClr val="tx1"/>
                </a:solidFill>
                <a:latin typeface="Twinkl" pitchFamily="50" charset="0"/>
              </a:rPr>
              <a:t>Mum </a:t>
            </a:r>
            <a:r>
              <a:rPr lang="en-GB" sz="2400" dirty="0">
                <a:solidFill>
                  <a:srgbClr val="7030A0"/>
                </a:solidFill>
                <a:latin typeface="Twinkl" pitchFamily="50" charset="0"/>
              </a:rPr>
              <a:t>and Dad </a:t>
            </a:r>
            <a:r>
              <a:rPr lang="en-GB" sz="2400" dirty="0">
                <a:solidFill>
                  <a:schemeClr val="tx1"/>
                </a:solidFill>
                <a:latin typeface="Twinkl" pitchFamily="50" charset="0"/>
              </a:rPr>
              <a:t>came into the room. “</a:t>
            </a:r>
            <a:r>
              <a:rPr lang="en-GB" sz="2400" dirty="0">
                <a:solidFill>
                  <a:srgbClr val="7030A0"/>
                </a:solidFill>
                <a:latin typeface="Twinkl" pitchFamily="50" charset="0"/>
              </a:rPr>
              <a:t>It’s a </a:t>
            </a:r>
            <a:r>
              <a:rPr lang="en-GB" sz="2400" dirty="0">
                <a:solidFill>
                  <a:schemeClr val="tx1"/>
                </a:solidFill>
                <a:latin typeface="Twinkl" pitchFamily="50" charset="0"/>
              </a:rPr>
              <a:t>bit early for that, children,” said Mum, sleepily. </a:t>
            </a:r>
          </a:p>
          <a:p>
            <a:r>
              <a:rPr lang="en-GB" sz="2400" dirty="0">
                <a:solidFill>
                  <a:schemeClr val="tx1"/>
                </a:solidFill>
                <a:latin typeface="Twinkl" pitchFamily="50" charset="0"/>
              </a:rPr>
              <a:t>“No </a:t>
            </a:r>
            <a:r>
              <a:rPr lang="en-GB" sz="2400" dirty="0">
                <a:solidFill>
                  <a:srgbClr val="7030A0"/>
                </a:solidFill>
                <a:latin typeface="Twinkl" pitchFamily="50" charset="0"/>
              </a:rPr>
              <a:t>it’s</a:t>
            </a:r>
            <a:r>
              <a:rPr lang="en-GB" sz="2400" dirty="0">
                <a:solidFill>
                  <a:schemeClr val="bg1"/>
                </a:solidFill>
                <a:latin typeface="Twinkl" pitchFamily="50" charset="0"/>
              </a:rPr>
              <a:t> </a:t>
            </a:r>
            <a:r>
              <a:rPr lang="en-GB" sz="2400" dirty="0">
                <a:solidFill>
                  <a:schemeClr val="tx1"/>
                </a:solidFill>
                <a:latin typeface="Twinkl" pitchFamily="50" charset="0"/>
              </a:rPr>
              <a:t>not!” laughed Kit </a:t>
            </a:r>
            <a:r>
              <a:rPr lang="en-GB" sz="2400" dirty="0">
                <a:solidFill>
                  <a:srgbClr val="7030A0"/>
                </a:solidFill>
                <a:latin typeface="Twinkl" pitchFamily="50" charset="0"/>
              </a:rPr>
              <a:t>and Sam</a:t>
            </a:r>
            <a:r>
              <a:rPr lang="en-GB" sz="2400" dirty="0">
                <a:solidFill>
                  <a:schemeClr val="tx1"/>
                </a:solidFill>
                <a:latin typeface="Twinkl" pitchFamily="50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2077377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8045972" y="227397"/>
            <a:ext cx="1098028" cy="504056"/>
            <a:chOff x="8045972" y="1700808"/>
            <a:chExt cx="1098028" cy="504056"/>
          </a:xfrm>
          <a:solidFill>
            <a:schemeClr val="accent1"/>
          </a:solidFill>
        </p:grpSpPr>
        <p:sp>
          <p:nvSpPr>
            <p:cNvPr id="5" name="Oval 4"/>
            <p:cNvSpPr/>
            <p:nvPr/>
          </p:nvSpPr>
          <p:spPr>
            <a:xfrm>
              <a:off x="8045972" y="1700808"/>
              <a:ext cx="504056" cy="504056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" name="Rectangle 3"/>
            <p:cNvSpPr/>
            <p:nvPr/>
          </p:nvSpPr>
          <p:spPr>
            <a:xfrm>
              <a:off x="8298000" y="1700808"/>
              <a:ext cx="846000" cy="504056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180000" rtlCol="0" anchor="ctr"/>
            <a:lstStyle/>
            <a:p>
              <a:r>
                <a:rPr lang="en-GB" altLang="en-US" b="1" dirty="0">
                  <a:solidFill>
                    <a:schemeClr val="bg1"/>
                  </a:solidFill>
                </a:rPr>
                <a:t>Apply</a:t>
              </a:r>
            </a:p>
          </p:txBody>
        </p:sp>
      </p:grpSp>
      <p:sp>
        <p:nvSpPr>
          <p:cNvPr id="12" name="Title 1">
            <a:extLst>
              <a:ext uri="{FF2B5EF4-FFF2-40B4-BE49-F238E27FC236}">
                <a16:creationId xmlns="" xmlns:a16="http://schemas.microsoft.com/office/drawing/2014/main" id="{13015C4B-4D49-4CDB-BF1B-82022CB223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79425"/>
            <a:ext cx="8220075" cy="993775"/>
          </a:xfrm>
        </p:spPr>
        <p:txBody>
          <a:bodyPr/>
          <a:lstStyle/>
          <a:p>
            <a:r>
              <a:rPr lang="en-GB" altLang="en-US" dirty="0"/>
              <a:t>Today, we have learnt…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5F387FAB-2940-4988-8E65-FF419658FDD6}"/>
              </a:ext>
            </a:extLst>
          </p:cNvPr>
          <p:cNvSpPr txBox="1"/>
          <p:nvPr/>
        </p:nvSpPr>
        <p:spPr>
          <a:xfrm>
            <a:off x="3641409" y="2060848"/>
            <a:ext cx="1630083" cy="31547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9900" dirty="0">
                <a:ln w="57150">
                  <a:noFill/>
                </a:ln>
                <a:latin typeface="Twinkl SemiBold" pitchFamily="2" charset="0"/>
              </a:rPr>
              <a:t>d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="" xmlns:a16="http://schemas.microsoft.com/office/drawing/2014/main" id="{AF604EA4-63F8-4F5F-BE2F-AB78F63DD39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8224" y="1335212"/>
            <a:ext cx="1866166" cy="471866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="" xmlns:a16="http://schemas.microsoft.com/office/drawing/2014/main" id="{8422C1E1-6000-401C-9572-E3D816A08BA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1473200"/>
            <a:ext cx="1480325" cy="460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26316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" dur="25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3" grpId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>
          <a:xfrm>
            <a:off x="457200" y="479425"/>
            <a:ext cx="8220075" cy="993775"/>
          </a:xfrm>
        </p:spPr>
        <p:txBody>
          <a:bodyPr/>
          <a:lstStyle/>
          <a:p>
            <a:r>
              <a:rPr lang="en-GB" altLang="en-US" dirty="0"/>
              <a:t>‘Teaching’ Activity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2E232DD7-EFA9-42F5-B43E-9F346E268B6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1" y="404664"/>
            <a:ext cx="8220074" cy="5976663"/>
          </a:xfrm>
          <a:prstGeom prst="roundRect">
            <a:avLst>
              <a:gd name="adj" fmla="val 2022"/>
            </a:avLst>
          </a:prstGeom>
          <a:ln w="28575">
            <a:solidFill>
              <a:srgbClr val="FFFBFA"/>
            </a:solidFill>
          </a:ln>
        </p:spPr>
      </p:pic>
      <p:grpSp>
        <p:nvGrpSpPr>
          <p:cNvPr id="6" name="Group 5"/>
          <p:cNvGrpSpPr/>
          <p:nvPr/>
        </p:nvGrpSpPr>
        <p:grpSpPr>
          <a:xfrm>
            <a:off x="8020050" y="227397"/>
            <a:ext cx="1123947" cy="504056"/>
            <a:chOff x="8020930" y="1700808"/>
            <a:chExt cx="1159582" cy="504056"/>
          </a:xfrm>
          <a:solidFill>
            <a:schemeClr val="accent1"/>
          </a:solidFill>
        </p:grpSpPr>
        <p:sp>
          <p:nvSpPr>
            <p:cNvPr id="5" name="Oval 4"/>
            <p:cNvSpPr/>
            <p:nvPr/>
          </p:nvSpPr>
          <p:spPr>
            <a:xfrm>
              <a:off x="8020930" y="1700808"/>
              <a:ext cx="519979" cy="504056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" name="Rectangle 3"/>
            <p:cNvSpPr/>
            <p:nvPr/>
          </p:nvSpPr>
          <p:spPr>
            <a:xfrm>
              <a:off x="8280920" y="1700808"/>
              <a:ext cx="899592" cy="504056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180000" rtlCol="0" anchor="ctr"/>
            <a:lstStyle/>
            <a:p>
              <a:r>
                <a:rPr lang="en-GB" altLang="en-US" b="1" dirty="0">
                  <a:solidFill>
                    <a:schemeClr val="bg1"/>
                  </a:solidFill>
                </a:rPr>
                <a:t>Teach</a:t>
              </a:r>
            </a:p>
          </p:txBody>
        </p:sp>
      </p:grp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078"/>
          <a:stretch/>
        </p:blipFill>
        <p:spPr>
          <a:xfrm>
            <a:off x="5183088" y="2276871"/>
            <a:ext cx="3494187" cy="3384377"/>
          </a:xfrm>
          <a:prstGeom prst="rect">
            <a:avLst/>
          </a:prstGeom>
        </p:spPr>
      </p:pic>
      <p:sp>
        <p:nvSpPr>
          <p:cNvPr id="8" name="Rectangle: Rounded Corners 1">
            <a:extLst>
              <a:ext uri="{FF2B5EF4-FFF2-40B4-BE49-F238E27FC236}">
                <a16:creationId xmlns="" xmlns:a16="http://schemas.microsoft.com/office/drawing/2014/main" id="{98180F46-9B8E-4B29-A297-FEBFA2547EA8}"/>
              </a:ext>
            </a:extLst>
          </p:cNvPr>
          <p:cNvSpPr/>
          <p:nvPr/>
        </p:nvSpPr>
        <p:spPr>
          <a:xfrm>
            <a:off x="683568" y="5229200"/>
            <a:ext cx="7776864" cy="947688"/>
          </a:xfrm>
          <a:prstGeom prst="roundRect">
            <a:avLst>
              <a:gd name="adj" fmla="val 10033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2400" dirty="0">
                <a:solidFill>
                  <a:srgbClr val="7030A0"/>
                </a:solidFill>
                <a:latin typeface="Twinkl" pitchFamily="50" charset="0"/>
              </a:rPr>
              <a:t>It</a:t>
            </a:r>
            <a:r>
              <a:rPr lang="en-GB" sz="2400" dirty="0">
                <a:solidFill>
                  <a:schemeClr val="bg1"/>
                </a:solidFill>
                <a:latin typeface="Twinkl" pitchFamily="50" charset="0"/>
              </a:rPr>
              <a:t> </a:t>
            </a:r>
            <a:r>
              <a:rPr lang="en-GB" sz="2400" dirty="0">
                <a:solidFill>
                  <a:schemeClr val="tx1"/>
                </a:solidFill>
                <a:latin typeface="Twinkl" pitchFamily="50" charset="0"/>
              </a:rPr>
              <a:t>was Sunday morning </a:t>
            </a:r>
            <a:r>
              <a:rPr lang="en-GB" sz="2400" dirty="0">
                <a:solidFill>
                  <a:srgbClr val="7030A0"/>
                </a:solidFill>
                <a:latin typeface="Twinkl" pitchFamily="50" charset="0"/>
              </a:rPr>
              <a:t>and Sam </a:t>
            </a:r>
            <a:r>
              <a:rPr lang="en-GB" sz="2400" dirty="0">
                <a:solidFill>
                  <a:schemeClr val="tx1"/>
                </a:solidFill>
                <a:latin typeface="Twinkl" pitchFamily="50" charset="0"/>
              </a:rPr>
              <a:t>was woken up by </a:t>
            </a:r>
            <a:r>
              <a:rPr lang="en-GB" sz="2400" dirty="0">
                <a:solidFill>
                  <a:srgbClr val="7030A0"/>
                </a:solidFill>
                <a:latin typeface="Twinkl" pitchFamily="50" charset="0"/>
              </a:rPr>
              <a:t>a</a:t>
            </a:r>
            <a:r>
              <a:rPr lang="en-GB" sz="2400" dirty="0">
                <a:solidFill>
                  <a:schemeClr val="bg1"/>
                </a:solidFill>
                <a:latin typeface="Twinkl" pitchFamily="50" charset="0"/>
              </a:rPr>
              <a:t> </a:t>
            </a:r>
            <a:r>
              <a:rPr lang="en-GB" sz="2400" dirty="0">
                <a:solidFill>
                  <a:schemeClr val="tx1"/>
                </a:solidFill>
                <a:latin typeface="Twinkl" pitchFamily="50" charset="0"/>
              </a:rPr>
              <a:t>very loud noise!</a:t>
            </a:r>
          </a:p>
        </p:txBody>
      </p:sp>
    </p:spTree>
    <p:extLst>
      <p:ext uri="{BB962C8B-B14F-4D97-AF65-F5344CB8AC3E}">
        <p14:creationId xmlns:p14="http://schemas.microsoft.com/office/powerpoint/2010/main" val="3838656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>
          <a:xfrm>
            <a:off x="457200" y="479425"/>
            <a:ext cx="8220075" cy="993775"/>
          </a:xfrm>
        </p:spPr>
        <p:txBody>
          <a:bodyPr/>
          <a:lstStyle/>
          <a:p>
            <a:r>
              <a:rPr lang="en-GB" altLang="en-US" dirty="0"/>
              <a:t>‘Teaching’ Activity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2E232DD7-EFA9-42F5-B43E-9F346E268B6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404664"/>
            <a:ext cx="8229600" cy="5976663"/>
          </a:xfrm>
          <a:prstGeom prst="roundRect">
            <a:avLst>
              <a:gd name="adj" fmla="val 2305"/>
            </a:avLst>
          </a:prstGeom>
          <a:ln w="28575">
            <a:solidFill>
              <a:srgbClr val="FFFBFA"/>
            </a:solidFill>
          </a:ln>
        </p:spPr>
      </p:pic>
      <p:grpSp>
        <p:nvGrpSpPr>
          <p:cNvPr id="6" name="Group 5"/>
          <p:cNvGrpSpPr/>
          <p:nvPr/>
        </p:nvGrpSpPr>
        <p:grpSpPr>
          <a:xfrm>
            <a:off x="8020050" y="227397"/>
            <a:ext cx="1123947" cy="504056"/>
            <a:chOff x="8020930" y="1700808"/>
            <a:chExt cx="1159582" cy="504056"/>
          </a:xfrm>
          <a:solidFill>
            <a:schemeClr val="accent1"/>
          </a:solidFill>
        </p:grpSpPr>
        <p:sp>
          <p:nvSpPr>
            <p:cNvPr id="5" name="Oval 4"/>
            <p:cNvSpPr/>
            <p:nvPr/>
          </p:nvSpPr>
          <p:spPr>
            <a:xfrm>
              <a:off x="8020930" y="1700808"/>
              <a:ext cx="519979" cy="504056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" name="Rectangle 3"/>
            <p:cNvSpPr/>
            <p:nvPr/>
          </p:nvSpPr>
          <p:spPr>
            <a:xfrm>
              <a:off x="8280920" y="1700808"/>
              <a:ext cx="899592" cy="504056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180000" rtlCol="0" anchor="ctr"/>
            <a:lstStyle/>
            <a:p>
              <a:r>
                <a:rPr lang="en-GB" altLang="en-US" b="1" dirty="0">
                  <a:solidFill>
                    <a:schemeClr val="bg1"/>
                  </a:solidFill>
                </a:rPr>
                <a:t>Teach</a:t>
              </a:r>
            </a:p>
          </p:txBody>
        </p:sp>
      </p:grpSp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2392" y="1759673"/>
            <a:ext cx="1409658" cy="4077072"/>
          </a:xfrm>
          <a:prstGeom prst="rect">
            <a:avLst/>
          </a:prstGeom>
        </p:spPr>
      </p:pic>
      <p:sp>
        <p:nvSpPr>
          <p:cNvPr id="8" name="Rectangle: Rounded Corners 1">
            <a:extLst>
              <a:ext uri="{FF2B5EF4-FFF2-40B4-BE49-F238E27FC236}">
                <a16:creationId xmlns="" xmlns:a16="http://schemas.microsoft.com/office/drawing/2014/main" id="{98180F46-9B8E-4B29-A297-FEBFA2547EA8}"/>
              </a:ext>
            </a:extLst>
          </p:cNvPr>
          <p:cNvSpPr/>
          <p:nvPr/>
        </p:nvSpPr>
        <p:spPr>
          <a:xfrm>
            <a:off x="683568" y="5229200"/>
            <a:ext cx="7776864" cy="947688"/>
          </a:xfrm>
          <a:prstGeom prst="roundRect">
            <a:avLst>
              <a:gd name="adj" fmla="val 10033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2400" dirty="0">
                <a:solidFill>
                  <a:srgbClr val="7030A0"/>
                </a:solidFill>
                <a:latin typeface="Twinkl" pitchFamily="50" charset="0"/>
              </a:rPr>
              <a:t>Sam</a:t>
            </a:r>
            <a:r>
              <a:rPr lang="en-GB" sz="2400" dirty="0">
                <a:solidFill>
                  <a:schemeClr val="tx1"/>
                </a:solidFill>
                <a:latin typeface="Twinkl" pitchFamily="50" charset="0"/>
              </a:rPr>
              <a:t> went into Kit’s room. He was playing his drum kit. “Listen, </a:t>
            </a:r>
            <a:r>
              <a:rPr lang="en-GB" sz="2400" dirty="0">
                <a:solidFill>
                  <a:srgbClr val="7030A0"/>
                </a:solidFill>
                <a:latin typeface="Twinkl" pitchFamily="50" charset="0"/>
              </a:rPr>
              <a:t>Sam</a:t>
            </a:r>
            <a:r>
              <a:rPr lang="en-GB" sz="2400" dirty="0">
                <a:solidFill>
                  <a:schemeClr val="tx1"/>
                </a:solidFill>
                <a:latin typeface="Twinkl" pitchFamily="50" charset="0"/>
              </a:rPr>
              <a:t>,” Kit said. “I’ve learnt </a:t>
            </a:r>
            <a:r>
              <a:rPr lang="en-GB" sz="2400" dirty="0">
                <a:solidFill>
                  <a:srgbClr val="7030A0"/>
                </a:solidFill>
                <a:latin typeface="Twinkl" pitchFamily="50" charset="0"/>
              </a:rPr>
              <a:t>a</a:t>
            </a:r>
            <a:r>
              <a:rPr lang="en-GB" sz="2400" dirty="0">
                <a:solidFill>
                  <a:schemeClr val="bg1"/>
                </a:solidFill>
                <a:latin typeface="Twinkl" pitchFamily="50" charset="0"/>
              </a:rPr>
              <a:t> </a:t>
            </a:r>
            <a:r>
              <a:rPr lang="en-GB" sz="2400" dirty="0">
                <a:solidFill>
                  <a:schemeClr val="tx1"/>
                </a:solidFill>
                <a:latin typeface="Twinkl" pitchFamily="50" charset="0"/>
              </a:rPr>
              <a:t>new rhythm!”</a:t>
            </a: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0943" y="1124743"/>
            <a:ext cx="1296273" cy="3817983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1990" y="2596036"/>
            <a:ext cx="2110130" cy="2547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79151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2E232DD7-EFA9-42F5-B43E-9F346E268B6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404664"/>
            <a:ext cx="8229600" cy="5976663"/>
          </a:xfrm>
          <a:prstGeom prst="roundRect">
            <a:avLst>
              <a:gd name="adj" fmla="val 2305"/>
            </a:avLst>
          </a:prstGeom>
          <a:ln w="28575">
            <a:solidFill>
              <a:srgbClr val="FFFBFA"/>
            </a:solidFill>
          </a:ln>
        </p:spPr>
      </p:pic>
      <p:grpSp>
        <p:nvGrpSpPr>
          <p:cNvPr id="6" name="Group 5"/>
          <p:cNvGrpSpPr/>
          <p:nvPr/>
        </p:nvGrpSpPr>
        <p:grpSpPr>
          <a:xfrm>
            <a:off x="8020050" y="227397"/>
            <a:ext cx="1123947" cy="504056"/>
            <a:chOff x="8020930" y="1700808"/>
            <a:chExt cx="1159582" cy="504056"/>
          </a:xfrm>
          <a:solidFill>
            <a:schemeClr val="accent1"/>
          </a:solidFill>
        </p:grpSpPr>
        <p:sp>
          <p:nvSpPr>
            <p:cNvPr id="5" name="Oval 4"/>
            <p:cNvSpPr/>
            <p:nvPr/>
          </p:nvSpPr>
          <p:spPr>
            <a:xfrm>
              <a:off x="8020930" y="1700808"/>
              <a:ext cx="519979" cy="504056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" name="Rectangle 3"/>
            <p:cNvSpPr/>
            <p:nvPr/>
          </p:nvSpPr>
          <p:spPr>
            <a:xfrm>
              <a:off x="8280920" y="1700808"/>
              <a:ext cx="899592" cy="504056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180000" rtlCol="0" anchor="ctr"/>
            <a:lstStyle/>
            <a:p>
              <a:r>
                <a:rPr lang="en-GB" altLang="en-US" b="1" dirty="0">
                  <a:solidFill>
                    <a:schemeClr val="bg1"/>
                  </a:solidFill>
                </a:rPr>
                <a:t>Teach</a:t>
              </a:r>
            </a:p>
          </p:txBody>
        </p:sp>
      </p:grpSp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3121" y="640436"/>
            <a:ext cx="2088232" cy="4384454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2569" y="1844824"/>
            <a:ext cx="1346178" cy="4201328"/>
          </a:xfrm>
          <a:prstGeom prst="rect">
            <a:avLst/>
          </a:prstGeom>
        </p:spPr>
      </p:pic>
      <p:sp>
        <p:nvSpPr>
          <p:cNvPr id="8" name="Rectangle: Rounded Corners 1">
            <a:extLst>
              <a:ext uri="{FF2B5EF4-FFF2-40B4-BE49-F238E27FC236}">
                <a16:creationId xmlns="" xmlns:a16="http://schemas.microsoft.com/office/drawing/2014/main" id="{98180F46-9B8E-4B29-A297-FEBFA2547EA8}"/>
              </a:ext>
            </a:extLst>
          </p:cNvPr>
          <p:cNvSpPr/>
          <p:nvPr/>
        </p:nvSpPr>
        <p:spPr>
          <a:xfrm>
            <a:off x="683568" y="5085184"/>
            <a:ext cx="7776864" cy="1091704"/>
          </a:xfrm>
          <a:prstGeom prst="roundRect">
            <a:avLst>
              <a:gd name="adj" fmla="val 10033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2400" dirty="0">
                <a:solidFill>
                  <a:schemeClr val="tx1"/>
                </a:solidFill>
                <a:latin typeface="Twinkl" pitchFamily="50" charset="0"/>
              </a:rPr>
              <a:t>“Your drumming is so loud!” said </a:t>
            </a:r>
            <a:r>
              <a:rPr lang="en-GB" sz="2400" dirty="0">
                <a:solidFill>
                  <a:srgbClr val="7030A0"/>
                </a:solidFill>
                <a:latin typeface="Twinkl" pitchFamily="50" charset="0"/>
              </a:rPr>
              <a:t>Sam</a:t>
            </a:r>
            <a:r>
              <a:rPr lang="en-GB" sz="2400" dirty="0">
                <a:solidFill>
                  <a:schemeClr val="tx1"/>
                </a:solidFill>
                <a:latin typeface="Twinkl" pitchFamily="50" charset="0"/>
              </a:rPr>
              <a:t>, covering her ears. “I know!” laughed Kit </a:t>
            </a:r>
            <a:r>
              <a:rPr lang="en-GB" sz="2400" dirty="0">
                <a:solidFill>
                  <a:srgbClr val="7030A0"/>
                </a:solidFill>
                <a:latin typeface="Twinkl" pitchFamily="50" charset="0"/>
              </a:rPr>
              <a:t>and</a:t>
            </a:r>
            <a:r>
              <a:rPr lang="en-GB" sz="2400" dirty="0">
                <a:solidFill>
                  <a:schemeClr val="tx1"/>
                </a:solidFill>
                <a:latin typeface="Twinkl" pitchFamily="50" charset="0"/>
              </a:rPr>
              <a:t> he banged the drum again. “Drum, drum, </a:t>
            </a:r>
            <a:r>
              <a:rPr lang="en-GB" sz="2400" b="1" dirty="0">
                <a:solidFill>
                  <a:schemeClr val="tx1"/>
                </a:solidFill>
                <a:latin typeface="Twinkl" pitchFamily="50" charset="0"/>
              </a:rPr>
              <a:t>d</a:t>
            </a:r>
            <a:r>
              <a:rPr lang="en-GB" sz="2400" dirty="0">
                <a:solidFill>
                  <a:schemeClr val="tx1"/>
                </a:solidFill>
                <a:latin typeface="Twinkl" pitchFamily="50" charset="0"/>
              </a:rPr>
              <a:t>, </a:t>
            </a:r>
            <a:r>
              <a:rPr lang="en-GB" sz="2400" b="1" dirty="0">
                <a:solidFill>
                  <a:schemeClr val="tx1"/>
                </a:solidFill>
                <a:latin typeface="Twinkl" pitchFamily="50" charset="0"/>
              </a:rPr>
              <a:t>d</a:t>
            </a:r>
            <a:r>
              <a:rPr lang="en-GB" sz="2400" dirty="0">
                <a:solidFill>
                  <a:schemeClr val="tx1"/>
                </a:solidFill>
                <a:latin typeface="Twinkl" pitchFamily="50" charset="0"/>
              </a:rPr>
              <a:t>, </a:t>
            </a:r>
            <a:r>
              <a:rPr lang="en-GB" sz="2400" b="1" dirty="0">
                <a:solidFill>
                  <a:schemeClr val="tx1"/>
                </a:solidFill>
                <a:latin typeface="Twinkl" pitchFamily="50" charset="0"/>
              </a:rPr>
              <a:t>d</a:t>
            </a:r>
            <a:r>
              <a:rPr lang="en-GB" sz="2400" dirty="0">
                <a:solidFill>
                  <a:schemeClr val="tx1"/>
                </a:solidFill>
                <a:latin typeface="Twinkl" pitchFamily="50" charset="0"/>
              </a:rPr>
              <a:t>!”</a:t>
            </a:r>
          </a:p>
        </p:txBody>
      </p:sp>
    </p:spTree>
    <p:extLst>
      <p:ext uri="{BB962C8B-B14F-4D97-AF65-F5344CB8AC3E}">
        <p14:creationId xmlns:p14="http://schemas.microsoft.com/office/powerpoint/2010/main" val="31159379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="" xmlns:a16="http://schemas.microsoft.com/office/drawing/2014/main" id="{0E295C5B-6948-422C-BAB2-354F42990A6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2693" y="1069116"/>
            <a:ext cx="2392097" cy="4748967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FFF21931-038E-4846-96B4-054DB145BBBF}"/>
              </a:ext>
            </a:extLst>
          </p:cNvPr>
          <p:cNvSpPr txBox="1"/>
          <p:nvPr/>
        </p:nvSpPr>
        <p:spPr>
          <a:xfrm>
            <a:off x="2555776" y="-263744"/>
            <a:ext cx="3861955" cy="77251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9600" dirty="0">
                <a:ln w="57150">
                  <a:solidFill>
                    <a:schemeClr val="tx1"/>
                  </a:solidFill>
                </a:ln>
                <a:solidFill>
                  <a:schemeClr val="bg1"/>
                </a:solidFill>
                <a:latin typeface="Twinkl SemiBold" pitchFamily="2" charset="0"/>
              </a:rPr>
              <a:t>d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8020050" y="227397"/>
            <a:ext cx="1123947" cy="504056"/>
            <a:chOff x="8020930" y="1700808"/>
            <a:chExt cx="1159582" cy="504056"/>
          </a:xfrm>
          <a:solidFill>
            <a:schemeClr val="accent1"/>
          </a:solidFill>
        </p:grpSpPr>
        <p:sp>
          <p:nvSpPr>
            <p:cNvPr id="5" name="Oval 4"/>
            <p:cNvSpPr/>
            <p:nvPr/>
          </p:nvSpPr>
          <p:spPr>
            <a:xfrm>
              <a:off x="8020930" y="1700808"/>
              <a:ext cx="519979" cy="504056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" name="Rectangle 3"/>
            <p:cNvSpPr/>
            <p:nvPr/>
          </p:nvSpPr>
          <p:spPr>
            <a:xfrm>
              <a:off x="8280920" y="1700808"/>
              <a:ext cx="899592" cy="504056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180000" rtlCol="0" anchor="ctr"/>
            <a:lstStyle/>
            <a:p>
              <a:r>
                <a:rPr lang="en-GB" altLang="en-US" b="1" dirty="0">
                  <a:solidFill>
                    <a:schemeClr val="bg1"/>
                  </a:solidFill>
                </a:rPr>
                <a:t>Teach</a:t>
              </a:r>
            </a:p>
          </p:txBody>
        </p:sp>
      </p:grpSp>
      <p:pic>
        <p:nvPicPr>
          <p:cNvPr id="9" name="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-1044624" y="3138799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83783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" dur="642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  <p:bldLst>
      <p:bldP spid="1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House button">
            <a:extLst>
              <a:ext uri="{FF2B5EF4-FFF2-40B4-BE49-F238E27FC236}">
                <a16:creationId xmlns="" xmlns:a16="http://schemas.microsoft.com/office/drawing/2014/main" id="{8299F129-E3E9-48B7-85F1-C0BFCC271A94}"/>
              </a:ext>
            </a:extLst>
          </p:cNvPr>
          <p:cNvGrpSpPr/>
          <p:nvPr/>
        </p:nvGrpSpPr>
        <p:grpSpPr>
          <a:xfrm>
            <a:off x="2771800" y="909142"/>
            <a:ext cx="3960440" cy="4968552"/>
            <a:chOff x="7380312" y="909142"/>
            <a:chExt cx="3960440" cy="4968552"/>
          </a:xfrm>
        </p:grpSpPr>
        <p:sp>
          <p:nvSpPr>
            <p:cNvPr id="10" name="Rectangle: Rounded Corners 11">
              <a:extLst>
                <a:ext uri="{FF2B5EF4-FFF2-40B4-BE49-F238E27FC236}">
                  <a16:creationId xmlns="" xmlns:a16="http://schemas.microsoft.com/office/drawing/2014/main" id="{DF0D2D03-A1D1-4916-85F2-38F482123221}"/>
                </a:ext>
              </a:extLst>
            </p:cNvPr>
            <p:cNvSpPr/>
            <p:nvPr/>
          </p:nvSpPr>
          <p:spPr>
            <a:xfrm>
              <a:off x="7380312" y="909142"/>
              <a:ext cx="3960440" cy="4968552"/>
            </a:xfrm>
            <a:prstGeom prst="roundRect">
              <a:avLst>
                <a:gd name="adj" fmla="val 9850"/>
              </a:avLst>
            </a:prstGeom>
            <a:solidFill>
              <a:schemeClr val="bg1"/>
            </a:solidFill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pic>
          <p:nvPicPr>
            <p:cNvPr id="13" name="Picture 12">
              <a:extLst>
                <a:ext uri="{FF2B5EF4-FFF2-40B4-BE49-F238E27FC236}">
                  <a16:creationId xmlns="" xmlns:a16="http://schemas.microsoft.com/office/drawing/2014/main" id="{76617F1F-6FBE-4265-B8C2-E64DAF7A40E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00392" y="1124744"/>
              <a:ext cx="2173303" cy="4314602"/>
            </a:xfrm>
            <a:prstGeom prst="rect">
              <a:avLst/>
            </a:prstGeom>
          </p:spPr>
        </p:pic>
      </p:grpSp>
      <p:sp>
        <p:nvSpPr>
          <p:cNvPr id="14" name="h button">
            <a:hlinkClick r:id="" action="ppaction://noaction">
              <a:snd r:embed="rId3" name="H.wav"/>
            </a:hlinkClick>
            <a:extLst>
              <a:ext uri="{FF2B5EF4-FFF2-40B4-BE49-F238E27FC236}">
                <a16:creationId xmlns="" xmlns:a16="http://schemas.microsoft.com/office/drawing/2014/main" id="{8BB34E2D-6F69-49DA-A77F-98E0EF9B5E32}"/>
              </a:ext>
            </a:extLst>
          </p:cNvPr>
          <p:cNvSpPr/>
          <p:nvPr/>
        </p:nvSpPr>
        <p:spPr>
          <a:xfrm>
            <a:off x="2771800" y="909142"/>
            <a:ext cx="3960440" cy="4968552"/>
          </a:xfrm>
          <a:prstGeom prst="roundRect">
            <a:avLst>
              <a:gd name="adj" fmla="val 9850"/>
            </a:avLst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1300" dirty="0">
                <a:solidFill>
                  <a:schemeClr val="tx1"/>
                </a:solidFill>
              </a:rPr>
              <a:t>d</a:t>
            </a:r>
            <a:endParaRPr lang="en-GB" dirty="0">
              <a:solidFill>
                <a:schemeClr val="tx1"/>
              </a:solidFill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8020050" y="227397"/>
            <a:ext cx="1123947" cy="504056"/>
            <a:chOff x="8020930" y="1700808"/>
            <a:chExt cx="1159582" cy="504056"/>
          </a:xfrm>
          <a:solidFill>
            <a:schemeClr val="accent1"/>
          </a:solidFill>
        </p:grpSpPr>
        <p:sp>
          <p:nvSpPr>
            <p:cNvPr id="5" name="Oval 4"/>
            <p:cNvSpPr/>
            <p:nvPr/>
          </p:nvSpPr>
          <p:spPr>
            <a:xfrm>
              <a:off x="8020930" y="1700808"/>
              <a:ext cx="519979" cy="504056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" name="Rectangle 3"/>
            <p:cNvSpPr/>
            <p:nvPr/>
          </p:nvSpPr>
          <p:spPr>
            <a:xfrm>
              <a:off x="8280920" y="1700808"/>
              <a:ext cx="899592" cy="504056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180000" rtlCol="0" anchor="ctr"/>
            <a:lstStyle/>
            <a:p>
              <a:r>
                <a:rPr lang="en-GB" altLang="en-US" b="1" dirty="0">
                  <a:solidFill>
                    <a:schemeClr val="bg1"/>
                  </a:solidFill>
                </a:rPr>
                <a:t>Teach</a:t>
              </a:r>
            </a:p>
          </p:txBody>
        </p:sp>
      </p:grpSp>
      <p:sp>
        <p:nvSpPr>
          <p:cNvPr id="15" name="Rectangle: Rounded Corners 2">
            <a:extLst>
              <a:ext uri="{FF2B5EF4-FFF2-40B4-BE49-F238E27FC236}">
                <a16:creationId xmlns="" xmlns:a16="http://schemas.microsoft.com/office/drawing/2014/main" id="{CEB6AD45-9A45-487F-8955-EC14DAE64A54}"/>
              </a:ext>
            </a:extLst>
          </p:cNvPr>
          <p:cNvSpPr/>
          <p:nvPr/>
        </p:nvSpPr>
        <p:spPr>
          <a:xfrm>
            <a:off x="2555776" y="686061"/>
            <a:ext cx="4392488" cy="5433851"/>
          </a:xfrm>
          <a:prstGeom prst="roundRect">
            <a:avLst>
              <a:gd name="adj" fmla="val 13040"/>
            </a:avLst>
          </a:prstGeom>
          <a:noFill/>
          <a:ln w="76200">
            <a:solidFill>
              <a:srgbClr val="F0821A">
                <a:alpha val="45882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072221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75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" dur="375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750"/>
                            </p:stCondLst>
                            <p:childTnLst>
                              <p:par>
                                <p:cTn id="13" presetID="26" presetClass="emph" presetSubtype="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75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375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26" presetClass="emph" presetSubtype="0" fill="hold" grpId="4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75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375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250"/>
                            </p:stCondLst>
                            <p:childTnLst>
                              <p:par>
                                <p:cTn id="21" presetID="10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1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124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14" grpId="0" animBg="1"/>
      <p:bldP spid="14" grpId="1" animBg="1"/>
      <p:bldP spid="15" grpId="0" animBg="1"/>
      <p:bldP spid="15" grpId="1" animBg="1"/>
      <p:bldP spid="15" grpId="2" animBg="1"/>
      <p:bldP spid="15" grpId="3" animBg="1"/>
      <p:bldP spid="15" grpId="4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8020050" y="227397"/>
            <a:ext cx="1123947" cy="504056"/>
            <a:chOff x="8020930" y="1700808"/>
            <a:chExt cx="1159582" cy="504056"/>
          </a:xfrm>
          <a:solidFill>
            <a:schemeClr val="accent1"/>
          </a:solidFill>
        </p:grpSpPr>
        <p:sp>
          <p:nvSpPr>
            <p:cNvPr id="5" name="Oval 4"/>
            <p:cNvSpPr/>
            <p:nvPr/>
          </p:nvSpPr>
          <p:spPr>
            <a:xfrm>
              <a:off x="8020930" y="1700808"/>
              <a:ext cx="519979" cy="504056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" name="Rectangle 3"/>
            <p:cNvSpPr/>
            <p:nvPr/>
          </p:nvSpPr>
          <p:spPr>
            <a:xfrm>
              <a:off x="8280920" y="1700808"/>
              <a:ext cx="899592" cy="504056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180000" rtlCol="0" anchor="ctr"/>
            <a:lstStyle/>
            <a:p>
              <a:r>
                <a:rPr lang="en-GB" altLang="en-US" b="1" dirty="0">
                  <a:solidFill>
                    <a:schemeClr val="bg1"/>
                  </a:solidFill>
                </a:rPr>
                <a:t>Teach</a:t>
              </a:r>
            </a:p>
          </p:txBody>
        </p:sp>
      </p:grpSp>
      <p:sp>
        <p:nvSpPr>
          <p:cNvPr id="11" name="Title 1">
            <a:extLst>
              <a:ext uri="{FF2B5EF4-FFF2-40B4-BE49-F238E27FC236}">
                <a16:creationId xmlns="" xmlns:a16="http://schemas.microsoft.com/office/drawing/2014/main" id="{00418DA2-2D15-47AC-9797-0DCC96F78A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79425"/>
            <a:ext cx="8220075" cy="993775"/>
          </a:xfrm>
        </p:spPr>
        <p:txBody>
          <a:bodyPr/>
          <a:lstStyle/>
          <a:p>
            <a:r>
              <a:rPr lang="en-GB" altLang="en-US" dirty="0"/>
              <a:t>Action</a:t>
            </a:r>
          </a:p>
        </p:txBody>
      </p:sp>
      <p:sp>
        <p:nvSpPr>
          <p:cNvPr id="12" name="Rectangle: Rounded Corners 1">
            <a:extLst>
              <a:ext uri="{FF2B5EF4-FFF2-40B4-BE49-F238E27FC236}">
                <a16:creationId xmlns="" xmlns:a16="http://schemas.microsoft.com/office/drawing/2014/main" id="{98180F46-9B8E-4B29-A297-FEBFA2547EA8}"/>
              </a:ext>
            </a:extLst>
          </p:cNvPr>
          <p:cNvSpPr/>
          <p:nvPr/>
        </p:nvSpPr>
        <p:spPr>
          <a:xfrm>
            <a:off x="809000" y="1473200"/>
            <a:ext cx="7516474" cy="599495"/>
          </a:xfrm>
          <a:prstGeom prst="roundRect">
            <a:avLst>
              <a:gd name="adj" fmla="val 12790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  <a:latin typeface="Twinkl" pitchFamily="50" charset="0"/>
              </a:rPr>
              <a:t>Play your </a:t>
            </a:r>
            <a:r>
              <a:rPr lang="en-GB" dirty="0" err="1">
                <a:solidFill>
                  <a:schemeClr val="tx1"/>
                </a:solidFill>
                <a:latin typeface="Twinkl" pitchFamily="50" charset="0"/>
              </a:rPr>
              <a:t>drumkit</a:t>
            </a:r>
            <a:r>
              <a:rPr lang="en-GB" dirty="0">
                <a:solidFill>
                  <a:schemeClr val="tx1"/>
                </a:solidFill>
                <a:latin typeface="Twinkl" pitchFamily="50" charset="0"/>
              </a:rPr>
              <a:t>!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="" xmlns:a16="http://schemas.microsoft.com/office/drawing/2014/main" id="{2E9861FB-1202-45B4-9B19-C3D2AE5A666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4213" y="2783198"/>
            <a:ext cx="1116294" cy="3474353"/>
          </a:xfrm>
          <a:prstGeom prst="rect">
            <a:avLst/>
          </a:prstGeom>
        </p:spPr>
      </p:pic>
      <p:sp>
        <p:nvSpPr>
          <p:cNvPr id="17" name="Speech Bubble: Rectangle with Corners Rounded 23">
            <a:extLst>
              <a:ext uri="{FF2B5EF4-FFF2-40B4-BE49-F238E27FC236}">
                <a16:creationId xmlns="" xmlns:a16="http://schemas.microsoft.com/office/drawing/2014/main" id="{25D34DD6-E7B3-46E0-80F3-B165C8DBB66B}"/>
              </a:ext>
            </a:extLst>
          </p:cNvPr>
          <p:cNvSpPr/>
          <p:nvPr/>
        </p:nvSpPr>
        <p:spPr>
          <a:xfrm>
            <a:off x="4283968" y="2636912"/>
            <a:ext cx="2520280" cy="1022247"/>
          </a:xfrm>
          <a:prstGeom prst="wedgeRoundRectCallout">
            <a:avLst>
              <a:gd name="adj1" fmla="val 69750"/>
              <a:gd name="adj2" fmla="val 35850"/>
              <a:gd name="adj3" fmla="val 16667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dirty="0">
                <a:solidFill>
                  <a:schemeClr val="tx1"/>
                </a:solidFill>
              </a:rPr>
              <a:t>Say ‘d, d, d’.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2283326"/>
            <a:ext cx="1799243" cy="37776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40416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8020050" y="227397"/>
            <a:ext cx="1123947" cy="504056"/>
            <a:chOff x="8020930" y="1700808"/>
            <a:chExt cx="1159582" cy="504056"/>
          </a:xfrm>
          <a:solidFill>
            <a:schemeClr val="accent1"/>
          </a:solidFill>
        </p:grpSpPr>
        <p:sp>
          <p:nvSpPr>
            <p:cNvPr id="5" name="Oval 4"/>
            <p:cNvSpPr/>
            <p:nvPr/>
          </p:nvSpPr>
          <p:spPr>
            <a:xfrm>
              <a:off x="8020930" y="1700808"/>
              <a:ext cx="519979" cy="504056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" name="Rectangle 3"/>
            <p:cNvSpPr/>
            <p:nvPr/>
          </p:nvSpPr>
          <p:spPr>
            <a:xfrm>
              <a:off x="8280920" y="1700808"/>
              <a:ext cx="899592" cy="504056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180000" rtlCol="0" anchor="ctr"/>
            <a:lstStyle/>
            <a:p>
              <a:r>
                <a:rPr lang="en-GB" altLang="en-US" b="1" dirty="0">
                  <a:solidFill>
                    <a:schemeClr val="bg1"/>
                  </a:solidFill>
                </a:rPr>
                <a:t>Teach</a:t>
              </a:r>
            </a:p>
          </p:txBody>
        </p:sp>
      </p:grpSp>
      <p:sp>
        <p:nvSpPr>
          <p:cNvPr id="11" name="Title 1">
            <a:extLst>
              <a:ext uri="{FF2B5EF4-FFF2-40B4-BE49-F238E27FC236}">
                <a16:creationId xmlns="" xmlns:a16="http://schemas.microsoft.com/office/drawing/2014/main" id="{00418DA2-2D15-47AC-9797-0DCC96F78A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79425"/>
            <a:ext cx="8220075" cy="993775"/>
          </a:xfrm>
        </p:spPr>
        <p:txBody>
          <a:bodyPr/>
          <a:lstStyle/>
          <a:p>
            <a:r>
              <a:rPr lang="en-GB" altLang="en-US" dirty="0"/>
              <a:t>Write the Letter</a:t>
            </a:r>
          </a:p>
        </p:txBody>
      </p:sp>
      <p:sp>
        <p:nvSpPr>
          <p:cNvPr id="12" name="Rectangle: Rounded Corners 1">
            <a:extLst>
              <a:ext uri="{FF2B5EF4-FFF2-40B4-BE49-F238E27FC236}">
                <a16:creationId xmlns="" xmlns:a16="http://schemas.microsoft.com/office/drawing/2014/main" id="{98180F46-9B8E-4B29-A297-FEBFA2547EA8}"/>
              </a:ext>
            </a:extLst>
          </p:cNvPr>
          <p:cNvSpPr/>
          <p:nvPr/>
        </p:nvSpPr>
        <p:spPr>
          <a:xfrm>
            <a:off x="809000" y="1473200"/>
            <a:ext cx="7516474" cy="599495"/>
          </a:xfrm>
          <a:prstGeom prst="roundRect">
            <a:avLst>
              <a:gd name="adj" fmla="val 12790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  <a:latin typeface="Twinkl" pitchFamily="50" charset="0"/>
              </a:rPr>
              <a:t>Around the drum, up and down the stick.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="" xmlns:a16="http://schemas.microsoft.com/office/drawing/2014/main" id="{0E295C5B-6948-422C-BAB2-354F42990A6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3836" y="2276872"/>
            <a:ext cx="1914738" cy="3801279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FFF21931-038E-4846-96B4-054DB145BBBF}"/>
              </a:ext>
            </a:extLst>
          </p:cNvPr>
          <p:cNvSpPr txBox="1"/>
          <p:nvPr/>
        </p:nvSpPr>
        <p:spPr>
          <a:xfrm>
            <a:off x="3123033" y="1052736"/>
            <a:ext cx="3150221" cy="64479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1300" dirty="0">
                <a:ln w="57150">
                  <a:solidFill>
                    <a:schemeClr val="tx1"/>
                  </a:solidFill>
                </a:ln>
                <a:solidFill>
                  <a:schemeClr val="bg1"/>
                </a:solidFill>
                <a:latin typeface="Twinkl SemiBold" pitchFamily="2" charset="0"/>
              </a:rPr>
              <a:t>d</a:t>
            </a:r>
          </a:p>
        </p:txBody>
      </p:sp>
      <p:grpSp>
        <p:nvGrpSpPr>
          <p:cNvPr id="19" name="Write Action">
            <a:extLst>
              <a:ext uri="{FF2B5EF4-FFF2-40B4-BE49-F238E27FC236}">
                <a16:creationId xmlns:a16="http://schemas.microsoft.com/office/drawing/2014/main" xmlns="" id="{59A4B36C-D4AD-4A28-8D66-C84181668F71}"/>
              </a:ext>
            </a:extLst>
          </p:cNvPr>
          <p:cNvGrpSpPr/>
          <p:nvPr/>
        </p:nvGrpSpPr>
        <p:grpSpPr>
          <a:xfrm>
            <a:off x="6914614" y="5517232"/>
            <a:ext cx="1545818" cy="720080"/>
            <a:chOff x="6914614" y="5517232"/>
            <a:chExt cx="1545818" cy="720080"/>
          </a:xfrm>
        </p:grpSpPr>
        <p:grpSp>
          <p:nvGrpSpPr>
            <p:cNvPr id="20" name="Write action">
              <a:extLst>
                <a:ext uri="{FF2B5EF4-FFF2-40B4-BE49-F238E27FC236}">
                  <a16:creationId xmlns:a16="http://schemas.microsoft.com/office/drawing/2014/main" xmlns="" id="{31557B25-6165-45BD-A3F4-FE271F6E7637}"/>
                </a:ext>
              </a:extLst>
            </p:cNvPr>
            <p:cNvGrpSpPr/>
            <p:nvPr/>
          </p:nvGrpSpPr>
          <p:grpSpPr>
            <a:xfrm>
              <a:off x="6914614" y="5517232"/>
              <a:ext cx="1545818" cy="720080"/>
              <a:chOff x="6914614" y="5517232"/>
              <a:chExt cx="1545818" cy="720080"/>
            </a:xfrm>
          </p:grpSpPr>
          <p:sp>
            <p:nvSpPr>
              <p:cNvPr id="22" name="Rectangle: Rounded Corners 12">
                <a:extLst>
                  <a:ext uri="{FF2B5EF4-FFF2-40B4-BE49-F238E27FC236}">
                    <a16:creationId xmlns:a16="http://schemas.microsoft.com/office/drawing/2014/main" xmlns="" id="{602A076B-8F29-4165-A4BA-BDAB268982F1}"/>
                  </a:ext>
                </a:extLst>
              </p:cNvPr>
              <p:cNvSpPr/>
              <p:nvPr/>
            </p:nvSpPr>
            <p:spPr>
              <a:xfrm>
                <a:off x="6914614" y="5650938"/>
                <a:ext cx="1099786" cy="432048"/>
              </a:xfrm>
              <a:prstGeom prst="roundRect">
                <a:avLst>
                  <a:gd name="adj" fmla="val 50000"/>
                </a:avLst>
              </a:prstGeom>
              <a:solidFill>
                <a:srgbClr val="F0821A"/>
              </a:solidFill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GB" dirty="0">
                    <a:latin typeface="Twinkl SemiBold" pitchFamily="2" charset="0"/>
                  </a:rPr>
                  <a:t>Play</a:t>
                </a:r>
              </a:p>
            </p:txBody>
          </p:sp>
          <p:sp>
            <p:nvSpPr>
              <p:cNvPr id="23" name="Oval 22">
                <a:extLst>
                  <a:ext uri="{FF2B5EF4-FFF2-40B4-BE49-F238E27FC236}">
                    <a16:creationId xmlns:a16="http://schemas.microsoft.com/office/drawing/2014/main" xmlns="" id="{8AACD1DB-F3E2-48FF-A4D2-1D79EC5D1DD8}"/>
                  </a:ext>
                </a:extLst>
              </p:cNvPr>
              <p:cNvSpPr/>
              <p:nvPr/>
            </p:nvSpPr>
            <p:spPr>
              <a:xfrm>
                <a:off x="7740352" y="5517232"/>
                <a:ext cx="720080" cy="720080"/>
              </a:xfrm>
              <a:prstGeom prst="ellipse">
                <a:avLst/>
              </a:prstGeom>
              <a:solidFill>
                <a:schemeClr val="bg1"/>
              </a:solidFill>
              <a:ln w="57150">
                <a:solidFill>
                  <a:srgbClr val="F0821A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xmlns="" id="{9C4B4860-B190-4D4F-9A93-6988FBF0448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56376" y="5517232"/>
              <a:ext cx="504056" cy="502485"/>
            </a:xfrm>
            <a:prstGeom prst="rect">
              <a:avLst/>
            </a:prstGeom>
          </p:spPr>
        </p:pic>
      </p:grpSp>
      <p:pic>
        <p:nvPicPr>
          <p:cNvPr id="24" name="Picture 23">
            <a:extLst>
              <a:ext uri="{FF2B5EF4-FFF2-40B4-BE49-F238E27FC236}">
                <a16:creationId xmlns="" xmlns:a16="http://schemas.microsoft.com/office/drawing/2014/main" id="{0E785518-25B0-4FF0-A32D-3D5F61D86A6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6615" y="2915843"/>
            <a:ext cx="948930" cy="9459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46141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-2.96296E-6 L -1.11111E-6 0.00023 C -0.00278 -0.00092 -0.00555 -0.00139 -0.00833 -0.00254 C -0.00937 -0.00301 -0.01007 -0.0044 -0.01111 -0.00486 C -0.01233 -0.00578 -0.01632 -0.00694 -0.01753 -0.0074 C -0.0184 -0.00833 -0.01927 -0.00926 -0.02031 -0.00995 C -0.0217 -0.01065 -0.0276 -0.01203 -0.02864 -0.01227 C -0.02951 -0.01273 -0.03038 -0.01342 -0.03142 -0.01365 C -0.03351 -0.01412 -0.03576 -0.01435 -0.03785 -0.01481 C -0.03941 -0.01527 -0.04097 -0.01574 -0.04253 -0.01597 C -0.05573 -0.01574 -0.0691 -0.01551 -0.08229 -0.01481 C -0.08333 -0.01481 -0.0842 -0.01412 -0.08507 -0.01365 C -0.08802 -0.0118 -0.08871 -0.00972 -0.09167 -0.0074 C -0.09236 -0.00671 -0.09358 -0.00671 -0.09444 -0.00625 C -0.10694 0.00209 -0.09184 -0.00717 -0.10278 0.00116 C -0.10347 0.00185 -0.10451 0.00209 -0.10555 0.00255 C -0.10608 0.00371 -0.1066 0.0051 -0.10729 0.00625 C -0.1092 0.00857 -0.11059 0.0088 -0.11285 0.00996 C -0.11389 0.01111 -0.11458 0.0125 -0.11562 0.01366 C -0.11736 0.01528 -0.12118 0.01852 -0.12118 0.01875 C -0.1276 0.03125 -0.11788 0.01158 -0.125 0.02709 C -0.12604 0.02963 -0.12795 0.03172 -0.12864 0.03449 L -0.13055 0.0419 C -0.13073 0.04329 -0.1309 0.04445 -0.13142 0.0456 L -0.13333 0.04931 L -0.13507 0.05672 C -0.13698 0.06435 -0.13611 0.05926 -0.13611 0.07292 L -0.14149 0.19005 L -0.13785 0.2382 L -0.12222 0.29005 L -0.09167 0.30996 L -0.04062 0.3 L 0.01111 0.23588 L 0.02969 0.17778 L 0.0408 -0.20115 L 0.02969 0.26667 L 0.03611 0.29885 L 0.06215 0.30625 L 0.09271 0.2963 " pathEditMode="relative" rAng="0" ptsTypes="AAAAAAAAAAAAAAAAAAAAAAAAAAAAAAAAAAAAAAA">
                                      <p:cBhvr>
                                        <p:cTn id="16" dur="3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48" y="544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4000"/>
                            </p:stCondLst>
                            <p:childTnLst>
                              <p:par>
                                <p:cTn id="1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theme/theme1.xml><?xml version="1.0" encoding="utf-8"?>
<a:theme xmlns:a="http://schemas.openxmlformats.org/drawingml/2006/main" name="Office Theme">
  <a:themeElements>
    <a:clrScheme name="Custom 1">
      <a:dk1>
        <a:srgbClr val="1C1C1C"/>
      </a:dk1>
      <a:lt1>
        <a:sysClr val="window" lastClr="FFFFFF"/>
      </a:lt1>
      <a:dk2>
        <a:srgbClr val="4A4A4A"/>
      </a:dk2>
      <a:lt2>
        <a:srgbClr val="F4F2F2"/>
      </a:lt2>
      <a:accent1>
        <a:srgbClr val="653C8F"/>
      </a:accent1>
      <a:accent2>
        <a:srgbClr val="F0821A"/>
      </a:accent2>
      <a:accent3>
        <a:srgbClr val="CB4793"/>
      </a:accent3>
      <a:accent4>
        <a:srgbClr val="009640"/>
      </a:accent4>
      <a:accent5>
        <a:srgbClr val="F9B000"/>
      </a:accent5>
      <a:accent6>
        <a:srgbClr val="00938F"/>
      </a:accent6>
      <a:hlink>
        <a:srgbClr val="00B0F0"/>
      </a:hlink>
      <a:folHlink>
        <a:srgbClr val="757070"/>
      </a:folHlink>
    </a:clrScheme>
    <a:fontScheme name="Custom 1">
      <a:majorFont>
        <a:latin typeface="Twinkl Sb"/>
        <a:ea typeface=""/>
        <a:cs typeface=""/>
      </a:majorFont>
      <a:minorFont>
        <a:latin typeface="Twink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18A0DB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Presentation1" id="{25AB2986-5574-45A2-BF7E-681B7DC8C31E}" vid="{9AE52945-30AF-4BF8-9DC2-03422E2D271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597</TotalTime>
  <Words>429</Words>
  <Application>Microsoft Office PowerPoint</Application>
  <PresentationFormat>On-screen Show (4:3)</PresentationFormat>
  <Paragraphs>111</Paragraphs>
  <Slides>27</Slides>
  <Notes>0</Notes>
  <HiddenSlides>0</HiddenSlides>
  <MMClips>2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2" baseType="lpstr">
      <vt:lpstr>Twinkl SemiBold</vt:lpstr>
      <vt:lpstr>Tuffy-TTF</vt:lpstr>
      <vt:lpstr>Arial</vt:lpstr>
      <vt:lpstr>Twinkl</vt:lpstr>
      <vt:lpstr>Office Theme</vt:lpstr>
      <vt:lpstr>PowerPoint Presentation</vt:lpstr>
      <vt:lpstr>PowerPoint Presentation</vt:lpstr>
      <vt:lpstr>‘Teaching’ Activity</vt:lpstr>
      <vt:lpstr>‘Teaching’ Activity</vt:lpstr>
      <vt:lpstr>PowerPoint Presentation</vt:lpstr>
      <vt:lpstr>PowerPoint Presentation</vt:lpstr>
      <vt:lpstr>PowerPoint Presentation</vt:lpstr>
      <vt:lpstr>Action</vt:lpstr>
      <vt:lpstr>Write the Letter</vt:lpstr>
      <vt:lpstr>Let’s Sing!</vt:lpstr>
      <vt:lpstr>Phoneme Beat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Music Fans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Today, we have learnt…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Twinkl Phonics</dc:title>
  <dc:creator>Charlotte Walker</dc:creator>
  <cp:lastModifiedBy>Charlotte Walker</cp:lastModifiedBy>
  <cp:revision>31</cp:revision>
  <dcterms:created xsi:type="dcterms:W3CDTF">2018-07-24T13:31:31Z</dcterms:created>
  <dcterms:modified xsi:type="dcterms:W3CDTF">2018-12-12T14:16:19Z</dcterms:modified>
</cp:coreProperties>
</file>