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4" r:id="rId3"/>
    <p:sldId id="272" r:id="rId4"/>
    <p:sldId id="273" r:id="rId5"/>
    <p:sldId id="259" r:id="rId6"/>
    <p:sldId id="275" r:id="rId7"/>
    <p:sldId id="264" r:id="rId8"/>
    <p:sldId id="257" r:id="rId9"/>
    <p:sldId id="267" r:id="rId10"/>
    <p:sldId id="268" r:id="rId11"/>
    <p:sldId id="269" r:id="rId12"/>
    <p:sldId id="262" r:id="rId13"/>
    <p:sldId id="265" r:id="rId14"/>
    <p:sldId id="270" r:id="rId15"/>
    <p:sldId id="258" r:id="rId16"/>
    <p:sldId id="271" r:id="rId17"/>
    <p:sldId id="266" r:id="rId18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94660"/>
  </p:normalViewPr>
  <p:slideViewPr>
    <p:cSldViewPr>
      <p:cViewPr varScale="1">
        <p:scale>
          <a:sx n="77" d="100"/>
          <a:sy n="77" d="100"/>
        </p:scale>
        <p:origin x="167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8EB76421-3598-4A67-B1BD-B3E5A7D825AF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4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5AB006B4-30FE-4291-A34B-1A8B02C7A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106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8427" cy="511731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4" y="1"/>
            <a:ext cx="3078427" cy="511731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D759B040-EA30-48F9-944F-823C7D165407}" type="datetimeFigureOut">
              <a:rPr lang="en-GB" smtClean="0"/>
              <a:pPr/>
              <a:t>15/05/2025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3"/>
            <a:ext cx="5683250" cy="4605576"/>
          </a:xfrm>
          <a:prstGeom prst="rect">
            <a:avLst/>
          </a:prstGeom>
        </p:spPr>
        <p:txBody>
          <a:bodyPr vert="horz" lIns="94787" tIns="47393" rIns="94787" bIns="4739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31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4" y="9721107"/>
            <a:ext cx="3078427" cy="511731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FA6818BF-086C-4734-9DC9-E0A7CA33C5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711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18BF-086C-4734-9DC9-E0A7CA33C5C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193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18BF-086C-4734-9DC9-E0A7CA33C5C9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049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18BF-086C-4734-9DC9-E0A7CA33C5C9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124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18BF-086C-4734-9DC9-E0A7CA33C5C9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19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18BF-086C-4734-9DC9-E0A7CA33C5C9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354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2D6C-E31F-430E-A7B6-860313F40AC1}" type="datetimeFigureOut">
              <a:rPr lang="en-GB" smtClean="0"/>
              <a:pPr/>
              <a:t>15/05/2025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9BA0C6-BC93-49A8-89B4-DE3FE4971E6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2D6C-E31F-430E-A7B6-860313F40AC1}" type="datetimeFigureOut">
              <a:rPr lang="en-GB" smtClean="0"/>
              <a:pPr/>
              <a:t>15/05/2025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A0C6-BC93-49A8-89B4-DE3FE4971E6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2D6C-E31F-430E-A7B6-860313F40AC1}" type="datetimeFigureOut">
              <a:rPr lang="en-GB" smtClean="0"/>
              <a:pPr/>
              <a:t>15/05/2025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A0C6-BC93-49A8-89B4-DE3FE4971E6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2D6C-E31F-430E-A7B6-860313F40AC1}" type="datetimeFigureOut">
              <a:rPr lang="en-GB" smtClean="0"/>
              <a:pPr/>
              <a:t>15/05/2025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9BA0C6-BC93-49A8-89B4-DE3FE4971E6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2D6C-E31F-430E-A7B6-860313F40AC1}" type="datetimeFigureOut">
              <a:rPr lang="en-GB" smtClean="0"/>
              <a:pPr/>
              <a:t>15/05/2025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A0C6-BC93-49A8-89B4-DE3FE4971E6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2D6C-E31F-430E-A7B6-860313F40AC1}" type="datetimeFigureOut">
              <a:rPr lang="en-GB" smtClean="0"/>
              <a:pPr/>
              <a:t>15/05/2025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A0C6-BC93-49A8-89B4-DE3FE4971E6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2D6C-E31F-430E-A7B6-860313F40AC1}" type="datetimeFigureOut">
              <a:rPr lang="en-GB" smtClean="0"/>
              <a:pPr/>
              <a:t>15/05/2025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39BA0C6-BC93-49A8-89B4-DE3FE4971E6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2D6C-E31F-430E-A7B6-860313F40AC1}" type="datetimeFigureOut">
              <a:rPr lang="en-GB" smtClean="0"/>
              <a:pPr/>
              <a:t>15/05/2025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A0C6-BC93-49A8-89B4-DE3FE4971E6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2D6C-E31F-430E-A7B6-860313F40AC1}" type="datetimeFigureOut">
              <a:rPr lang="en-GB" smtClean="0"/>
              <a:pPr/>
              <a:t>15/05/2025</a:t>
            </a:fld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A0C6-BC93-49A8-89B4-DE3FE4971E6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2D6C-E31F-430E-A7B6-860313F40AC1}" type="datetimeFigureOut">
              <a:rPr lang="en-GB" smtClean="0"/>
              <a:pPr/>
              <a:t>15/05/2025</a:t>
            </a:fld>
            <a:endParaRPr lang="en-GB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A0C6-BC93-49A8-89B4-DE3FE4971E6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2D6C-E31F-430E-A7B6-860313F40AC1}" type="datetimeFigureOut">
              <a:rPr lang="en-GB" smtClean="0"/>
              <a:pPr/>
              <a:t>15/05/2025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A0C6-BC93-49A8-89B4-DE3FE4971E6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FB22D6C-E31F-430E-A7B6-860313F40AC1}" type="datetimeFigureOut">
              <a:rPr lang="en-GB" smtClean="0"/>
              <a:pPr/>
              <a:t>15/05/2025</a:t>
            </a:fld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9BA0C6-BC93-49A8-89B4-DE3FE4971E6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pgl.co.uk/en-gb/school-trips/menus-and-food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pgl.co.uk/en-gb/school-trips/menus-and-food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docid=IHXaVH9wy3xPLM&amp;tbnid=-CYtVo75mYXDDM:&amp;ved=0CAUQjRw&amp;url=http://www.groupon.co.uk/deals/bournemouth/pgl-hols/531746&amp;ei=DpF7U8ZwwuI6is6A4AY&amp;bvm=bv.67229260,d.ZWU&amp;psig=AFQjCNFruMoj_dfVJaeASyEItQj4QChd9g&amp;ust=140069283575609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docid=1ADa_qvdlnsyWM&amp;tbnid=Z43gjr3kngml7M:&amp;ved=0CAUQjRw&amp;url=http://www.pgl.co.uk/PGLWeb/Schools/Secondary-schools/adventure/centres/LittleCanada.htm&amp;ei=PpF7U7yJOo6qOtv_gdAD&amp;bvm=bv.67229260,d.ZWU&amp;psig=AFQjCNFruMoj_dfVJaeASyEItQj4QChd9g&amp;ust=140069283575609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5856" y="182806"/>
            <a:ext cx="3240360" cy="648072"/>
          </a:xfrm>
        </p:spPr>
        <p:txBody>
          <a:bodyPr/>
          <a:lstStyle/>
          <a:p>
            <a:r>
              <a:rPr lang="en-GB" dirty="0"/>
              <a:t>PGL - </a:t>
            </a:r>
            <a:r>
              <a:rPr lang="en-GB" dirty="0" err="1"/>
              <a:t>lINCOLN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236" y="908720"/>
            <a:ext cx="5557164" cy="31259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520378-4797-99CD-BB58-62FBA8172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391" y="182806"/>
            <a:ext cx="742045" cy="7259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8074"/>
            <a:ext cx="5396258" cy="686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96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661"/>
            <a:ext cx="4824536" cy="68453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04048" y="9807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en-GB" sz="2400" b="1" dirty="0">
                <a:solidFill>
                  <a:srgbClr val="FF0000"/>
                </a:solidFill>
              </a:rPr>
              <a:t>Please note: all bedding (pillows, duvet/pillow covers </a:t>
            </a:r>
            <a:r>
              <a:rPr lang="en-GB" sz="2400" b="1" dirty="0" err="1">
                <a:solidFill>
                  <a:srgbClr val="FF0000"/>
                </a:solidFill>
              </a:rPr>
              <a:t>etc</a:t>
            </a:r>
            <a:r>
              <a:rPr lang="en-GB" sz="2400" b="1" dirty="0">
                <a:solidFill>
                  <a:srgbClr val="FF0000"/>
                </a:solidFill>
              </a:rPr>
              <a:t>) will be provided by PGL</a:t>
            </a:r>
          </a:p>
        </p:txBody>
      </p:sp>
    </p:spTree>
    <p:extLst>
      <p:ext uri="{BB962C8B-B14F-4D97-AF65-F5344CB8AC3E}">
        <p14:creationId xmlns:p14="http://schemas.microsoft.com/office/powerpoint/2010/main" val="3073702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SAMPLE DAY: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7.00 Wake up</a:t>
            </a:r>
          </a:p>
          <a:p>
            <a:r>
              <a:rPr lang="en-GB" dirty="0"/>
              <a:t>8.00 Breakfast</a:t>
            </a:r>
          </a:p>
          <a:p>
            <a:r>
              <a:rPr lang="en-GB" dirty="0"/>
              <a:t>9.15-10.45 Activity Session 1</a:t>
            </a:r>
          </a:p>
          <a:p>
            <a:r>
              <a:rPr lang="en-GB" dirty="0"/>
              <a:t>10.55- 12.25 Activity Session 2 </a:t>
            </a:r>
          </a:p>
          <a:p>
            <a:r>
              <a:rPr lang="en-GB" dirty="0"/>
              <a:t>12.25 Lunch</a:t>
            </a:r>
          </a:p>
          <a:p>
            <a:r>
              <a:rPr lang="en-GB" dirty="0"/>
              <a:t>14:20 -15.50 Activity Session 3</a:t>
            </a:r>
          </a:p>
          <a:p>
            <a:r>
              <a:rPr lang="en-GB" dirty="0"/>
              <a:t>16:00- 17.30 Activity Session 4</a:t>
            </a:r>
          </a:p>
          <a:p>
            <a:r>
              <a:rPr lang="en-GB" dirty="0"/>
              <a:t>17.30 Dinner</a:t>
            </a:r>
          </a:p>
          <a:p>
            <a:r>
              <a:rPr lang="en-GB" dirty="0"/>
              <a:t>19.00-20:30 Evening Activity</a:t>
            </a:r>
          </a:p>
          <a:p>
            <a:r>
              <a:rPr lang="en-GB" dirty="0"/>
              <a:t>9:30pm Lights out!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188533"/>
            <a:ext cx="2384499" cy="178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3944" y="2827147"/>
            <a:ext cx="2637656" cy="176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4587547"/>
            <a:ext cx="2513856" cy="18791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33FF0E-BE31-01DC-0030-483C1BE0AE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0391" y="182806"/>
            <a:ext cx="742045" cy="72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48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2711" y="1124744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hlinkClick r:id="rId2"/>
              </a:rPr>
              <a:t>https://www.pgl.co.uk/en-gb/school-trips/menus-and-food</a:t>
            </a:r>
            <a:r>
              <a:rPr lang="en-GB" sz="2400" dirty="0"/>
              <a:t>  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332656"/>
            <a:ext cx="13773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Menu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95" y="1586409"/>
            <a:ext cx="8822573" cy="386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07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2711" y="1124744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hlinkClick r:id="rId2"/>
              </a:rPr>
              <a:t>https://www.pgl.co.uk/en-gb/school-trips/menus-and-food</a:t>
            </a:r>
            <a:r>
              <a:rPr lang="en-GB" sz="2400" dirty="0"/>
              <a:t>  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332656"/>
            <a:ext cx="13773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Menu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27518"/>
          <a:stretch/>
        </p:blipFill>
        <p:spPr>
          <a:xfrm>
            <a:off x="222711" y="1844824"/>
            <a:ext cx="879875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48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PGL - Lincoln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Pocket Money – £15 </a:t>
            </a:r>
            <a:r>
              <a:rPr lang="en-GB" b="1" dirty="0"/>
              <a:t>(maximum) </a:t>
            </a:r>
            <a:r>
              <a:rPr lang="en-GB" dirty="0"/>
              <a:t>in change</a:t>
            </a:r>
          </a:p>
          <a:p>
            <a:r>
              <a:rPr lang="en-GB" dirty="0"/>
              <a:t>Playing cards/books</a:t>
            </a:r>
          </a:p>
          <a:p>
            <a:r>
              <a:rPr lang="en-GB" dirty="0"/>
              <a:t>No mobile phones, electronic games or iPads.</a:t>
            </a:r>
          </a:p>
          <a:p>
            <a:r>
              <a:rPr lang="en-GB" dirty="0"/>
              <a:t>No fizzy drinks  </a:t>
            </a:r>
          </a:p>
        </p:txBody>
      </p:sp>
      <p:pic>
        <p:nvPicPr>
          <p:cNvPr id="9218" name="Picture 2" descr="http://static.uk.groupon-content.net/29/21/130978176212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5" y="4359718"/>
            <a:ext cx="4239963" cy="2165626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7531E3-7F8B-BE84-8632-2465C44E4C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0391" y="182806"/>
            <a:ext cx="742045" cy="72591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60032" y="260648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" y="35828"/>
            <a:ext cx="4796645" cy="682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20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/>
              <a:t>There will be daily updates via the school website - keep a look out! </a:t>
            </a:r>
          </a:p>
        </p:txBody>
      </p:sp>
    </p:spTree>
    <p:extLst>
      <p:ext uri="{BB962C8B-B14F-4D97-AF65-F5344CB8AC3E}">
        <p14:creationId xmlns:p14="http://schemas.microsoft.com/office/powerpoint/2010/main" val="2122922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5856" y="182806"/>
            <a:ext cx="3240360" cy="648072"/>
          </a:xfrm>
        </p:spPr>
        <p:txBody>
          <a:bodyPr/>
          <a:lstStyle/>
          <a:p>
            <a:r>
              <a:rPr lang="en-GB" dirty="0"/>
              <a:t>PGL - </a:t>
            </a:r>
            <a:r>
              <a:rPr lang="en-GB" dirty="0" err="1"/>
              <a:t>lINCOLN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236" y="908720"/>
            <a:ext cx="5557164" cy="31259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83768" y="4305651"/>
            <a:ext cx="48245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Accompanying Adults:</a:t>
            </a:r>
            <a:br>
              <a:rPr lang="en-GB" sz="3200" b="1" dirty="0"/>
            </a:br>
            <a:r>
              <a:rPr lang="en-GB" sz="3200" dirty="0"/>
              <a:t>Mrs Baldwin</a:t>
            </a:r>
          </a:p>
          <a:p>
            <a:pPr algn="ctr"/>
            <a:r>
              <a:rPr lang="en-GB" sz="3200" dirty="0"/>
              <a:t>Mr White</a:t>
            </a:r>
          </a:p>
          <a:p>
            <a:pPr algn="ctr"/>
            <a:r>
              <a:rPr lang="en-GB" sz="3200" dirty="0"/>
              <a:t>Mrs </a:t>
            </a:r>
            <a:r>
              <a:rPr lang="en-GB" sz="3200" dirty="0" err="1"/>
              <a:t>Difato</a:t>
            </a:r>
            <a:br>
              <a:rPr lang="en-GB" sz="3200" dirty="0"/>
            </a:br>
            <a:endParaRPr lang="en-GB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6F6D27-5449-A331-BD7A-318ABE965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392" y="182806"/>
            <a:ext cx="742045" cy="72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10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4536504" cy="64693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0032" y="188640"/>
            <a:ext cx="41044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Please complete and give to Mrs Baldwin by </a:t>
            </a:r>
            <a:r>
              <a:rPr lang="en-GB" sz="3600" b="1" dirty="0">
                <a:solidFill>
                  <a:srgbClr val="FF0000"/>
                </a:solidFill>
              </a:rPr>
              <a:t>Thursday 22</a:t>
            </a:r>
            <a:r>
              <a:rPr lang="en-GB" sz="3600" b="1" baseline="30000" dirty="0">
                <a:solidFill>
                  <a:srgbClr val="FF0000"/>
                </a:solidFill>
              </a:rPr>
              <a:t>nd</a:t>
            </a:r>
            <a:r>
              <a:rPr lang="en-GB" sz="3600" b="1" dirty="0">
                <a:solidFill>
                  <a:srgbClr val="FF0000"/>
                </a:solidFill>
              </a:rPr>
              <a:t> May </a:t>
            </a:r>
            <a:br>
              <a:rPr lang="en-GB" sz="3600" dirty="0"/>
            </a:br>
            <a:br>
              <a:rPr lang="en-GB" sz="3600" dirty="0"/>
            </a:b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537578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260648"/>
            <a:ext cx="3528392" cy="19847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932" y="1916832"/>
            <a:ext cx="3304028" cy="18585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3442228"/>
            <a:ext cx="3528392" cy="1984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1918" y="4797152"/>
            <a:ext cx="3432042" cy="19305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688" y="116632"/>
            <a:ext cx="40324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PGL</a:t>
            </a:r>
            <a:br>
              <a:rPr lang="en-GB" dirty="0"/>
            </a:br>
            <a:br>
              <a:rPr lang="en-GB" dirty="0"/>
            </a:br>
            <a:r>
              <a:rPr lang="en-GB" sz="2400" b="1" i="1" dirty="0"/>
              <a:t>Develops:</a:t>
            </a:r>
            <a:br>
              <a:rPr lang="en-GB" sz="2400" dirty="0"/>
            </a:br>
            <a:r>
              <a:rPr lang="en-GB" sz="2400" dirty="0"/>
              <a:t>-friendship bonds </a:t>
            </a:r>
            <a:br>
              <a:rPr lang="en-GB" sz="2400" dirty="0"/>
            </a:br>
            <a:r>
              <a:rPr lang="en-GB" sz="2400" dirty="0"/>
              <a:t>-perseverance </a:t>
            </a:r>
          </a:p>
          <a:p>
            <a:r>
              <a:rPr lang="en-GB" sz="2400" dirty="0"/>
              <a:t>-resilience</a:t>
            </a:r>
            <a:br>
              <a:rPr lang="en-GB" sz="2400" dirty="0"/>
            </a:br>
            <a:r>
              <a:rPr lang="en-GB" sz="2400" dirty="0"/>
              <a:t>-empathy</a:t>
            </a:r>
            <a:br>
              <a:rPr lang="en-GB" sz="2400" dirty="0"/>
            </a:br>
            <a:r>
              <a:rPr lang="en-GB" sz="2400" dirty="0"/>
              <a:t>-teamwork  </a:t>
            </a:r>
            <a:br>
              <a:rPr lang="en-GB" sz="2400" dirty="0"/>
            </a:br>
            <a:br>
              <a:rPr lang="en-GB" sz="2400" dirty="0"/>
            </a:br>
            <a:r>
              <a:rPr lang="en-GB" sz="2400" b="1" i="1" dirty="0"/>
              <a:t>Personal growth:</a:t>
            </a:r>
            <a:br>
              <a:rPr lang="en-GB" sz="2400" dirty="0"/>
            </a:br>
            <a:r>
              <a:rPr lang="en-GB" sz="2400" dirty="0"/>
              <a:t>- ‘Challenge by choice’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9114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Monday 2</a:t>
            </a:r>
            <a:r>
              <a:rPr lang="en-GB" baseline="30000" dirty="0"/>
              <a:t>nd</a:t>
            </a:r>
            <a:r>
              <a:rPr lang="en-GB" dirty="0"/>
              <a:t> June 2025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2400" dirty="0">
                <a:solidFill>
                  <a:schemeClr val="tx1"/>
                </a:solidFill>
              </a:rPr>
              <a:t>Meet outside school</a:t>
            </a:r>
          </a:p>
          <a:p>
            <a:pPr>
              <a:lnSpc>
                <a:spcPct val="110000"/>
              </a:lnSpc>
            </a:pPr>
            <a:r>
              <a:rPr lang="en-GB" sz="2400" dirty="0"/>
              <a:t>Please give all medication (named, accompanied with a </a:t>
            </a:r>
            <a:r>
              <a:rPr lang="en-GB" sz="2400" b="1" u="sng" dirty="0">
                <a:solidFill>
                  <a:srgbClr val="FF0000"/>
                </a:solidFill>
              </a:rPr>
              <a:t>medical consent form</a:t>
            </a:r>
            <a:r>
              <a:rPr lang="en-GB" sz="2400" dirty="0"/>
              <a:t>) to Mrs Baldwin</a:t>
            </a:r>
          </a:p>
          <a:p>
            <a:pPr>
              <a:lnSpc>
                <a:spcPct val="110000"/>
              </a:lnSpc>
            </a:pPr>
            <a:r>
              <a:rPr lang="en-GB" sz="2400" dirty="0"/>
              <a:t>Please give all money </a:t>
            </a:r>
            <a:r>
              <a:rPr lang="en-GB" sz="2400" b="1" dirty="0"/>
              <a:t>(in a named wallet/container) </a:t>
            </a:r>
            <a:r>
              <a:rPr lang="en-GB" sz="2400" dirty="0"/>
              <a:t>to Mrs Baldwin for safe-keeping</a:t>
            </a:r>
          </a:p>
          <a:p>
            <a:pPr>
              <a:lnSpc>
                <a:spcPct val="110000"/>
              </a:lnSpc>
            </a:pPr>
            <a:r>
              <a:rPr lang="en-GB" sz="2400" dirty="0"/>
              <a:t>Bring a bag with:</a:t>
            </a:r>
            <a:br>
              <a:rPr lang="en-GB" sz="2400" dirty="0"/>
            </a:br>
            <a:r>
              <a:rPr lang="en-GB" sz="2400" dirty="0"/>
              <a:t>- </a:t>
            </a:r>
            <a:r>
              <a:rPr lang="en-GB" sz="2400" b="1" dirty="0"/>
              <a:t>a packed lunch</a:t>
            </a:r>
            <a:br>
              <a:rPr lang="en-GB" sz="2400" dirty="0"/>
            </a:br>
            <a:r>
              <a:rPr lang="en-GB" sz="2400" dirty="0"/>
              <a:t>-bottles of water </a:t>
            </a:r>
          </a:p>
          <a:p>
            <a:pPr>
              <a:lnSpc>
                <a:spcPct val="110000"/>
              </a:lnSpc>
            </a:pPr>
            <a:r>
              <a:rPr lang="en-GB" sz="2400" b="1" dirty="0"/>
              <a:t>-Departure time: </a:t>
            </a:r>
            <a:r>
              <a:rPr lang="en-GB" sz="2400" b="1" dirty="0">
                <a:solidFill>
                  <a:schemeClr val="tx1"/>
                </a:solidFill>
              </a:rPr>
              <a:t>9am</a:t>
            </a:r>
            <a:r>
              <a:rPr lang="en-GB" sz="2400" b="1" dirty="0">
                <a:solidFill>
                  <a:srgbClr val="FF0000"/>
                </a:solidFill>
              </a:rPr>
              <a:t> (please wave us goodbye!)</a:t>
            </a:r>
            <a:br>
              <a:rPr lang="en-GB" sz="2400" b="1" dirty="0"/>
            </a:br>
            <a:r>
              <a:rPr lang="en-GB" sz="2400" b="1" dirty="0"/>
              <a:t>-Arrival time: 12pm </a:t>
            </a:r>
            <a:endParaRPr lang="en-GB" dirty="0"/>
          </a:p>
        </p:txBody>
      </p:sp>
      <p:pic>
        <p:nvPicPr>
          <p:cNvPr id="7170" name="Picture 2" descr="http://www.pgl.co.uk/NR/rdonlyres/582A7ED1-AE80-437A-849B-314602FAEACE/0/03_little_canada_main_buildin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9" y="332657"/>
            <a:ext cx="2304256" cy="1221505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F40320-2D06-0AEA-F8C9-C0E1DA9D34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7402" y="5801457"/>
            <a:ext cx="742045" cy="7259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20072" y="260648"/>
            <a:ext cx="3744416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Please ensure that all medication is accompanied by this form. </a:t>
            </a:r>
          </a:p>
          <a:p>
            <a:pPr algn="ctr"/>
            <a:br>
              <a:rPr lang="en-GB" sz="2800" dirty="0"/>
            </a:br>
            <a:r>
              <a:rPr lang="en-GB" sz="2800" dirty="0"/>
              <a:t>All medication must be in a clear, sealed bag and labelled. </a:t>
            </a:r>
          </a:p>
          <a:p>
            <a:pPr algn="ctr"/>
            <a:br>
              <a:rPr lang="en-GB" sz="2800" dirty="0"/>
            </a:br>
            <a:r>
              <a:rPr lang="en-GB" sz="2800" dirty="0"/>
              <a:t>We cannot take any medication held in school, so all it must be brought from home. </a:t>
            </a:r>
            <a:br>
              <a:rPr lang="en-GB" sz="3600" dirty="0"/>
            </a:br>
            <a:br>
              <a:rPr lang="en-GB" sz="3600" dirty="0"/>
            </a:br>
            <a:br>
              <a:rPr lang="en-GB" sz="3600" dirty="0"/>
            </a:b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32656"/>
            <a:ext cx="4878542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76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Friday 6</a:t>
            </a:r>
            <a:r>
              <a:rPr lang="en-GB" baseline="30000" dirty="0"/>
              <a:t>th</a:t>
            </a:r>
            <a:r>
              <a:rPr lang="en-GB" dirty="0"/>
              <a:t> June 2025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Departure time 2pm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Arrival time back at school: 5pm (traffic dependent!) 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Please keep a look-out for updates via the school website!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384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– 6</a:t>
            </a:r>
            <a:r>
              <a:rPr lang="en-GB" baseline="30000" dirty="0"/>
              <a:t>th</a:t>
            </a:r>
            <a:r>
              <a:rPr lang="en-GB" dirty="0"/>
              <a:t> June 2024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Named clothes, including: </a:t>
            </a:r>
            <a:br>
              <a:rPr lang="en-GB" dirty="0"/>
            </a:br>
            <a:r>
              <a:rPr lang="en-GB" dirty="0"/>
              <a:t>-T-shirts </a:t>
            </a:r>
            <a:r>
              <a:rPr lang="en-GB" b="1" dirty="0">
                <a:solidFill>
                  <a:srgbClr val="FF0000"/>
                </a:solidFill>
              </a:rPr>
              <a:t>(No crop/strappy tops please!)</a:t>
            </a:r>
            <a:br>
              <a:rPr lang="en-GB" dirty="0"/>
            </a:br>
            <a:r>
              <a:rPr lang="en-GB" dirty="0"/>
              <a:t>-</a:t>
            </a:r>
            <a:r>
              <a:rPr lang="en-GB" b="1" dirty="0"/>
              <a:t>Long sleeved </a:t>
            </a:r>
            <a:r>
              <a:rPr lang="en-GB" dirty="0"/>
              <a:t>shirt/T-shirts</a:t>
            </a:r>
            <a:br>
              <a:rPr lang="en-GB" dirty="0"/>
            </a:br>
            <a:r>
              <a:rPr lang="en-GB" dirty="0"/>
              <a:t>-Waterproof jacket</a:t>
            </a:r>
            <a:br>
              <a:rPr lang="en-GB" dirty="0"/>
            </a:br>
            <a:r>
              <a:rPr lang="en-GB" dirty="0"/>
              <a:t>-Fleeces/jumpers </a:t>
            </a:r>
            <a:br>
              <a:rPr lang="en-GB" dirty="0"/>
            </a:br>
            <a:r>
              <a:rPr lang="en-GB" dirty="0"/>
              <a:t>-Long bottoms: leggings, jogging bottoms, </a:t>
            </a:r>
            <a:r>
              <a:rPr lang="en-GB" dirty="0" err="1"/>
              <a:t>etc</a:t>
            </a:r>
            <a:r>
              <a:rPr lang="en-GB" dirty="0"/>
              <a:t> </a:t>
            </a:r>
          </a:p>
          <a:p>
            <a:r>
              <a:rPr lang="en-GB" dirty="0"/>
              <a:t>2 Pairs of trainers</a:t>
            </a:r>
          </a:p>
          <a:p>
            <a:r>
              <a:rPr lang="en-GB" dirty="0"/>
              <a:t>Suitable nightwear</a:t>
            </a:r>
          </a:p>
          <a:p>
            <a:r>
              <a:rPr lang="en-GB" dirty="0"/>
              <a:t>Water bottle</a:t>
            </a:r>
          </a:p>
          <a:p>
            <a:r>
              <a:rPr lang="en-GB" b="1" u="sng" dirty="0"/>
              <a:t>Waterproof jacket</a:t>
            </a:r>
          </a:p>
          <a:p>
            <a:r>
              <a:rPr lang="en-GB" dirty="0"/>
              <a:t>2 towels (one clean, one ‘dirty’)</a:t>
            </a:r>
          </a:p>
          <a:p>
            <a:r>
              <a:rPr lang="en-GB" dirty="0"/>
              <a:t>Plenty of socks </a:t>
            </a:r>
          </a:p>
          <a:p>
            <a:r>
              <a:rPr lang="en-GB" dirty="0"/>
              <a:t>Sun cream and a cap</a:t>
            </a:r>
          </a:p>
          <a:p>
            <a:r>
              <a:rPr lang="en-GB" dirty="0"/>
              <a:t>Hairbands</a:t>
            </a:r>
          </a:p>
          <a:p>
            <a:r>
              <a:rPr lang="en-GB" dirty="0"/>
              <a:t>Plastic </a:t>
            </a:r>
            <a:r>
              <a:rPr lang="en-GB" dirty="0" err="1"/>
              <a:t>binbags</a:t>
            </a:r>
            <a:r>
              <a:rPr lang="en-GB" dirty="0"/>
              <a:t> for wet and dirty clothing</a:t>
            </a:r>
          </a:p>
          <a:p>
            <a:r>
              <a:rPr lang="en-GB" b="1" dirty="0">
                <a:solidFill>
                  <a:srgbClr val="FF0000"/>
                </a:solidFill>
              </a:rPr>
              <a:t>No aerosol cans/sprays </a:t>
            </a:r>
            <a:br>
              <a:rPr lang="en-GB" dirty="0"/>
            </a:br>
            <a:r>
              <a:rPr lang="en-GB" dirty="0"/>
              <a:t>Please see </a:t>
            </a:r>
            <a:r>
              <a:rPr lang="en-GB" b="1" dirty="0"/>
              <a:t>Kit List </a:t>
            </a:r>
            <a:r>
              <a:rPr lang="en-GB" dirty="0"/>
              <a:t>for full details. </a:t>
            </a:r>
            <a:br>
              <a:rPr lang="en-GB" dirty="0"/>
            </a:br>
            <a:r>
              <a:rPr lang="en-GB" b="1" dirty="0">
                <a:solidFill>
                  <a:srgbClr val="FF0000"/>
                </a:solidFill>
              </a:rPr>
              <a:t>Please note: all bedding (pillows, duvet/pillow covers </a:t>
            </a:r>
            <a:r>
              <a:rPr lang="en-GB" b="1" dirty="0" err="1">
                <a:solidFill>
                  <a:srgbClr val="FF0000"/>
                </a:solidFill>
              </a:rPr>
              <a:t>etc</a:t>
            </a:r>
            <a:r>
              <a:rPr lang="en-GB" b="1" dirty="0">
                <a:solidFill>
                  <a:srgbClr val="FF0000"/>
                </a:solidFill>
              </a:rPr>
              <a:t>) will be provided by PGL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408" y="3140968"/>
            <a:ext cx="4347592" cy="24455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DC1A7B-CC04-2A4E-0A7F-04A38B657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391" y="182806"/>
            <a:ext cx="742045" cy="72591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836" y="260648"/>
            <a:ext cx="7061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/>
              <a:t>Provisional Programme of Activities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6CDF89-807E-88E5-A3E5-4BE83A9D4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918"/>
            <a:ext cx="9144000" cy="38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985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2378</TotalTime>
  <Words>480</Words>
  <Application>Microsoft Office PowerPoint</Application>
  <PresentationFormat>On-screen Show (4:3)</PresentationFormat>
  <Paragraphs>61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Franklin Gothic Book</vt:lpstr>
      <vt:lpstr>Franklin Gothic Medium</vt:lpstr>
      <vt:lpstr>Wingdings 2</vt:lpstr>
      <vt:lpstr>Trek</vt:lpstr>
      <vt:lpstr>PGL - lINCOLN</vt:lpstr>
      <vt:lpstr>PGL - lINCOLN</vt:lpstr>
      <vt:lpstr>PowerPoint Presentation</vt:lpstr>
      <vt:lpstr>PowerPoint Presentation</vt:lpstr>
      <vt:lpstr>Monday 2nd June 2025</vt:lpstr>
      <vt:lpstr>PowerPoint Presentation</vt:lpstr>
      <vt:lpstr>Friday 6th June 2025</vt:lpstr>
      <vt:lpstr>2nd – 6th June 2024</vt:lpstr>
      <vt:lpstr>PowerPoint Presentation</vt:lpstr>
      <vt:lpstr>PowerPoint Presentation</vt:lpstr>
      <vt:lpstr>PowerPoint Presentation</vt:lpstr>
      <vt:lpstr>SAMPLE DAY:</vt:lpstr>
      <vt:lpstr>PowerPoint Presentation</vt:lpstr>
      <vt:lpstr>PowerPoint Presentation</vt:lpstr>
      <vt:lpstr>PGL - Lincoln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PGL - Isle of Wight</dc:title>
  <dc:creator>Jo</dc:creator>
  <cp:lastModifiedBy>Rebecca Charlton</cp:lastModifiedBy>
  <cp:revision>97</cp:revision>
  <cp:lastPrinted>2024-05-20T15:24:08Z</cp:lastPrinted>
  <dcterms:created xsi:type="dcterms:W3CDTF">2014-05-20T17:19:51Z</dcterms:created>
  <dcterms:modified xsi:type="dcterms:W3CDTF">2025-05-15T15:42:41Z</dcterms:modified>
</cp:coreProperties>
</file>