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903" r:id="rId1"/>
  </p:sldMasterIdLst>
  <p:handoutMasterIdLst>
    <p:handoutMasterId r:id="rId13"/>
  </p:handoutMasterIdLst>
  <p:sldIdLst>
    <p:sldId id="256" r:id="rId2"/>
    <p:sldId id="268" r:id="rId3"/>
    <p:sldId id="262" r:id="rId4"/>
    <p:sldId id="258" r:id="rId5"/>
    <p:sldId id="269" r:id="rId6"/>
    <p:sldId id="260" r:id="rId7"/>
    <p:sldId id="271" r:id="rId8"/>
    <p:sldId id="272" r:id="rId9"/>
    <p:sldId id="273" r:id="rId10"/>
    <p:sldId id="274" r:id="rId11"/>
    <p:sldId id="267" r:id="rId12"/>
  </p:sldIdLst>
  <p:sldSz cx="9144000" cy="6858000" type="screen4x3"/>
  <p:notesSz cx="6858000" cy="9144000"/>
  <p:defaultTextStyle>
    <a:defPPr>
      <a:defRPr lang="en-GB"/>
    </a:defPPr>
    <a:lvl1pPr algn="l" rtl="0" eaLnBrk="0" fontAlgn="base" hangingPunct="0">
      <a:spcBef>
        <a:spcPct val="0"/>
      </a:spcBef>
      <a:spcAft>
        <a:spcPct val="0"/>
      </a:spcAft>
      <a:defRPr u="sng" kern="1200">
        <a:solidFill>
          <a:schemeClr val="tx1"/>
        </a:solidFill>
        <a:latin typeface="AbcTeacher" pitchFamily="2" charset="0"/>
        <a:ea typeface="+mn-ea"/>
        <a:cs typeface="+mn-cs"/>
      </a:defRPr>
    </a:lvl1pPr>
    <a:lvl2pPr marL="457200" algn="l" rtl="0" eaLnBrk="0" fontAlgn="base" hangingPunct="0">
      <a:spcBef>
        <a:spcPct val="0"/>
      </a:spcBef>
      <a:spcAft>
        <a:spcPct val="0"/>
      </a:spcAft>
      <a:defRPr u="sng" kern="1200">
        <a:solidFill>
          <a:schemeClr val="tx1"/>
        </a:solidFill>
        <a:latin typeface="AbcTeacher" pitchFamily="2" charset="0"/>
        <a:ea typeface="+mn-ea"/>
        <a:cs typeface="+mn-cs"/>
      </a:defRPr>
    </a:lvl2pPr>
    <a:lvl3pPr marL="914400" algn="l" rtl="0" eaLnBrk="0" fontAlgn="base" hangingPunct="0">
      <a:spcBef>
        <a:spcPct val="0"/>
      </a:spcBef>
      <a:spcAft>
        <a:spcPct val="0"/>
      </a:spcAft>
      <a:defRPr u="sng" kern="1200">
        <a:solidFill>
          <a:schemeClr val="tx1"/>
        </a:solidFill>
        <a:latin typeface="AbcTeacher" pitchFamily="2" charset="0"/>
        <a:ea typeface="+mn-ea"/>
        <a:cs typeface="+mn-cs"/>
      </a:defRPr>
    </a:lvl3pPr>
    <a:lvl4pPr marL="1371600" algn="l" rtl="0" eaLnBrk="0" fontAlgn="base" hangingPunct="0">
      <a:spcBef>
        <a:spcPct val="0"/>
      </a:spcBef>
      <a:spcAft>
        <a:spcPct val="0"/>
      </a:spcAft>
      <a:defRPr u="sng" kern="1200">
        <a:solidFill>
          <a:schemeClr val="tx1"/>
        </a:solidFill>
        <a:latin typeface="AbcTeacher" pitchFamily="2" charset="0"/>
        <a:ea typeface="+mn-ea"/>
        <a:cs typeface="+mn-cs"/>
      </a:defRPr>
    </a:lvl4pPr>
    <a:lvl5pPr marL="1828800" algn="l" rtl="0" eaLnBrk="0" fontAlgn="base" hangingPunct="0">
      <a:spcBef>
        <a:spcPct val="0"/>
      </a:spcBef>
      <a:spcAft>
        <a:spcPct val="0"/>
      </a:spcAft>
      <a:defRPr u="sng" kern="1200">
        <a:solidFill>
          <a:schemeClr val="tx1"/>
        </a:solidFill>
        <a:latin typeface="AbcTeacher" pitchFamily="2" charset="0"/>
        <a:ea typeface="+mn-ea"/>
        <a:cs typeface="+mn-cs"/>
      </a:defRPr>
    </a:lvl5pPr>
    <a:lvl6pPr marL="2286000" algn="l" defTabSz="914400" rtl="0" eaLnBrk="1" latinLnBrk="0" hangingPunct="1">
      <a:defRPr u="sng" kern="1200">
        <a:solidFill>
          <a:schemeClr val="tx1"/>
        </a:solidFill>
        <a:latin typeface="AbcTeacher" pitchFamily="2" charset="0"/>
        <a:ea typeface="+mn-ea"/>
        <a:cs typeface="+mn-cs"/>
      </a:defRPr>
    </a:lvl6pPr>
    <a:lvl7pPr marL="2743200" algn="l" defTabSz="914400" rtl="0" eaLnBrk="1" latinLnBrk="0" hangingPunct="1">
      <a:defRPr u="sng" kern="1200">
        <a:solidFill>
          <a:schemeClr val="tx1"/>
        </a:solidFill>
        <a:latin typeface="AbcTeacher" pitchFamily="2" charset="0"/>
        <a:ea typeface="+mn-ea"/>
        <a:cs typeface="+mn-cs"/>
      </a:defRPr>
    </a:lvl7pPr>
    <a:lvl8pPr marL="3200400" algn="l" defTabSz="914400" rtl="0" eaLnBrk="1" latinLnBrk="0" hangingPunct="1">
      <a:defRPr u="sng" kern="1200">
        <a:solidFill>
          <a:schemeClr val="tx1"/>
        </a:solidFill>
        <a:latin typeface="AbcTeacher" pitchFamily="2" charset="0"/>
        <a:ea typeface="+mn-ea"/>
        <a:cs typeface="+mn-cs"/>
      </a:defRPr>
    </a:lvl8pPr>
    <a:lvl9pPr marL="3657600" algn="l" defTabSz="914400" rtl="0" eaLnBrk="1" latinLnBrk="0" hangingPunct="1">
      <a:defRPr u="sng" kern="1200">
        <a:solidFill>
          <a:schemeClr val="tx1"/>
        </a:solidFill>
        <a:latin typeface="AbcTeacher" pitchFamily="2"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0332"/>
    <p:restoredTop sz="94611"/>
  </p:normalViewPr>
  <p:slideViewPr>
    <p:cSldViewPr>
      <p:cViewPr varScale="1">
        <p:scale>
          <a:sx n="66" d="100"/>
          <a:sy n="66" d="100"/>
        </p:scale>
        <p:origin x="600" y="72"/>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handoutMaster" Target="handoutMasters/handoutMaster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5362" name="Rectangle 2">
            <a:extLst>
              <a:ext uri="{FF2B5EF4-FFF2-40B4-BE49-F238E27FC236}">
                <a16:creationId xmlns:a16="http://schemas.microsoft.com/office/drawing/2014/main" id="{580B8250-EE4E-5841-A33E-FB3E9F2270EE}"/>
              </a:ext>
            </a:extLst>
          </p:cNvPr>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eaLnBrk="1" hangingPunct="1">
              <a:defRPr sz="1200" u="none">
                <a:latin typeface="Arial" panose="020B0604020202020204" pitchFamily="34" charset="0"/>
              </a:defRPr>
            </a:lvl1pPr>
          </a:lstStyle>
          <a:p>
            <a:pPr>
              <a:defRPr/>
            </a:pPr>
            <a:endParaRPr lang="en-US" altLang="en-US"/>
          </a:p>
        </p:txBody>
      </p:sp>
      <p:sp>
        <p:nvSpPr>
          <p:cNvPr id="15363" name="Rectangle 3">
            <a:extLst>
              <a:ext uri="{FF2B5EF4-FFF2-40B4-BE49-F238E27FC236}">
                <a16:creationId xmlns:a16="http://schemas.microsoft.com/office/drawing/2014/main" id="{57D1C284-256F-5A4B-BF45-F0AC048EA2D6}"/>
              </a:ext>
            </a:extLst>
          </p:cNvPr>
          <p:cNvSpPr>
            <a:spLocks noGrp="1" noChangeArrowheads="1"/>
          </p:cNvSpPr>
          <p:nvPr>
            <p:ph type="dt" sz="quarter" idx="1"/>
          </p:nvPr>
        </p:nvSpPr>
        <p:spPr bwMode="auto">
          <a:xfrm>
            <a:off x="3884613"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defRPr sz="1200" u="none">
                <a:latin typeface="Arial" panose="020B0604020202020204" pitchFamily="34" charset="0"/>
              </a:defRPr>
            </a:lvl1pPr>
          </a:lstStyle>
          <a:p>
            <a:pPr>
              <a:defRPr/>
            </a:pPr>
            <a:endParaRPr lang="en-US" altLang="en-US"/>
          </a:p>
        </p:txBody>
      </p:sp>
      <p:sp>
        <p:nvSpPr>
          <p:cNvPr id="15364" name="Rectangle 4">
            <a:extLst>
              <a:ext uri="{FF2B5EF4-FFF2-40B4-BE49-F238E27FC236}">
                <a16:creationId xmlns:a16="http://schemas.microsoft.com/office/drawing/2014/main" id="{03D0C428-D2CA-9447-9361-2A77AD9FBE11}"/>
              </a:ext>
            </a:extLst>
          </p:cNvPr>
          <p:cNvSpPr>
            <a:spLocks noGrp="1" noChangeArrowheads="1"/>
          </p:cNvSpPr>
          <p:nvPr>
            <p:ph type="ftr" sz="quarter" idx="2"/>
          </p:nvPr>
        </p:nvSpPr>
        <p:spPr bwMode="auto">
          <a:xfrm>
            <a:off x="0"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eaLnBrk="1" hangingPunct="1">
              <a:defRPr sz="1200" u="none">
                <a:latin typeface="Arial" panose="020B0604020202020204" pitchFamily="34" charset="0"/>
              </a:defRPr>
            </a:lvl1pPr>
          </a:lstStyle>
          <a:p>
            <a:pPr>
              <a:defRPr/>
            </a:pPr>
            <a:endParaRPr lang="en-US" altLang="en-US"/>
          </a:p>
        </p:txBody>
      </p:sp>
      <p:sp>
        <p:nvSpPr>
          <p:cNvPr id="15365" name="Rectangle 5">
            <a:extLst>
              <a:ext uri="{FF2B5EF4-FFF2-40B4-BE49-F238E27FC236}">
                <a16:creationId xmlns:a16="http://schemas.microsoft.com/office/drawing/2014/main" id="{6CEE4637-BF8A-2444-9E85-D9A36659B99B}"/>
              </a:ext>
            </a:extLst>
          </p:cNvPr>
          <p:cNvSpPr>
            <a:spLocks noGrp="1" noChangeArrowheads="1"/>
          </p:cNvSpPr>
          <p:nvPr>
            <p:ph type="sldNum" sz="quarter" idx="3"/>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eaLnBrk="1" hangingPunct="1">
              <a:defRPr sz="1200" u="none">
                <a:latin typeface="Arial" panose="020B0604020202020204" pitchFamily="34" charset="0"/>
              </a:defRPr>
            </a:lvl1pPr>
          </a:lstStyle>
          <a:p>
            <a:fld id="{38CED18D-27E5-4DCD-85DF-17BF258F7C32}" type="slidenum">
              <a:rPr lang="en-GB" altLang="en-US"/>
              <a:pPr/>
              <a:t>‹#›</a:t>
            </a:fld>
            <a:endParaRPr lang="en-GB" altLang="en-US"/>
          </a:p>
        </p:txBody>
      </p:sp>
    </p:spTree>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grpSp>
        <p:nvGrpSpPr>
          <p:cNvPr id="4" name="Freeform 6">
            <a:extLst>
              <a:ext uri="{FF2B5EF4-FFF2-40B4-BE49-F238E27FC236}">
                <a16:creationId xmlns:a16="http://schemas.microsoft.com/office/drawing/2014/main" id="{0C9E9780-B7B5-47AD-9B3C-C9771559293C}"/>
              </a:ext>
            </a:extLst>
          </p:cNvPr>
          <p:cNvGrpSpPr>
            <a:grpSpLocks/>
          </p:cNvGrpSpPr>
          <p:nvPr/>
        </p:nvGrpSpPr>
        <p:grpSpPr bwMode="auto">
          <a:xfrm>
            <a:off x="0" y="0"/>
            <a:ext cx="9156700" cy="5219700"/>
            <a:chOff x="0" y="0"/>
            <a:chExt cx="5768" cy="3288"/>
          </a:xfrm>
        </p:grpSpPr>
        <p:pic>
          <p:nvPicPr>
            <p:cNvPr id="5" name="Freeform 6">
              <a:extLst>
                <a:ext uri="{FF2B5EF4-FFF2-40B4-BE49-F238E27FC236}">
                  <a16:creationId xmlns:a16="http://schemas.microsoft.com/office/drawing/2014/main" id="{EA87CB84-BA53-49CF-8157-4A02F7E5CA91}"/>
                </a:ext>
              </a:extLst>
            </p:cNvPr>
            <p:cNvPicPr>
              <a:picLocks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5768" cy="3288"/>
            </a:xfrm>
            <a:prstGeom prst="rect">
              <a:avLst/>
            </a:prstGeom>
            <a:noFill/>
            <a:extLst>
              <a:ext uri="{909E8E84-426E-40DD-AFC4-6F175D3DCCD1}">
                <a14:hiddenFill xmlns:a14="http://schemas.microsoft.com/office/drawing/2010/main">
                  <a:solidFill>
                    <a:srgbClr val="FFFFFF"/>
                  </a:solidFill>
                </a14:hiddenFill>
              </a:ext>
            </a:extLst>
          </p:spPr>
        </p:pic>
        <p:sp>
          <p:nvSpPr>
            <p:cNvPr id="6" name="Text Box 3">
              <a:extLst>
                <a:ext uri="{FF2B5EF4-FFF2-40B4-BE49-F238E27FC236}">
                  <a16:creationId xmlns:a16="http://schemas.microsoft.com/office/drawing/2014/main" id="{4D331F46-3A24-4BEE-B5C1-48E8B93158F5}"/>
                </a:ext>
              </a:extLst>
            </p:cNvPr>
            <p:cNvSpPr txBox="1">
              <a:spLocks noChangeArrowheads="1"/>
            </p:cNvSpPr>
            <p:nvPr/>
          </p:nvSpPr>
          <p:spPr bwMode="auto">
            <a:xfrm>
              <a:off x="0" y="-2"/>
              <a:ext cx="5760" cy="32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grpSp>
      <p:sp>
        <p:nvSpPr>
          <p:cNvPr id="2" name="Title 1"/>
          <p:cNvSpPr>
            <a:spLocks noGrp="1"/>
          </p:cNvSpPr>
          <p:nvPr>
            <p:ph type="ctrTitle"/>
          </p:nvPr>
        </p:nvSpPr>
        <p:spPr>
          <a:xfrm>
            <a:off x="808831" y="1449146"/>
            <a:ext cx="7526338" cy="2971051"/>
          </a:xfrm>
        </p:spPr>
        <p:txBody>
          <a:bodyPr/>
          <a:lstStyle>
            <a:lvl1pPr>
              <a:defRPr sz="5400"/>
            </a:lvl1pPr>
          </a:lstStyle>
          <a:p>
            <a:r>
              <a:rPr lang="en-US"/>
              <a:t>Click to edit Master title style</a:t>
            </a:r>
            <a:endParaRPr lang="en-US" dirty="0"/>
          </a:p>
        </p:txBody>
      </p:sp>
      <p:sp>
        <p:nvSpPr>
          <p:cNvPr id="3" name="Subtitle 2"/>
          <p:cNvSpPr>
            <a:spLocks noGrp="1"/>
          </p:cNvSpPr>
          <p:nvPr>
            <p:ph type="subTitle" idx="1"/>
          </p:nvPr>
        </p:nvSpPr>
        <p:spPr>
          <a:xfrm>
            <a:off x="808831" y="5280847"/>
            <a:ext cx="7526338" cy="434974"/>
          </a:xfrm>
        </p:spPr>
        <p:txBody>
          <a:bodyPr anchor="t"/>
          <a:lstStyle>
            <a:lvl1pPr marL="0" indent="0" algn="l">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7" name="Date Placeholder 3">
            <a:extLst>
              <a:ext uri="{FF2B5EF4-FFF2-40B4-BE49-F238E27FC236}">
                <a16:creationId xmlns:a16="http://schemas.microsoft.com/office/drawing/2014/main" id="{402663CE-1E1E-4F68-A06F-9F4E44874D9C}"/>
              </a:ext>
            </a:extLst>
          </p:cNvPr>
          <p:cNvSpPr>
            <a:spLocks noGrp="1"/>
          </p:cNvSpPr>
          <p:nvPr>
            <p:ph type="dt" sz="half" idx="10"/>
          </p:nvPr>
        </p:nvSpPr>
        <p:spPr/>
        <p:txBody>
          <a:bodyPr/>
          <a:lstStyle>
            <a:lvl1pPr>
              <a:defRPr/>
            </a:lvl1pPr>
          </a:lstStyle>
          <a:p>
            <a:pPr>
              <a:defRPr/>
            </a:pPr>
            <a:endParaRPr lang="en-GB"/>
          </a:p>
        </p:txBody>
      </p:sp>
      <p:sp>
        <p:nvSpPr>
          <p:cNvPr id="8" name="Footer Placeholder 4">
            <a:extLst>
              <a:ext uri="{FF2B5EF4-FFF2-40B4-BE49-F238E27FC236}">
                <a16:creationId xmlns:a16="http://schemas.microsoft.com/office/drawing/2014/main" id="{8FFCB824-C1C8-4936-8D7B-4851FD1664FD}"/>
              </a:ext>
            </a:extLst>
          </p:cNvPr>
          <p:cNvSpPr>
            <a:spLocks noGrp="1"/>
          </p:cNvSpPr>
          <p:nvPr>
            <p:ph type="ftr" sz="quarter" idx="11"/>
          </p:nvPr>
        </p:nvSpPr>
        <p:spPr/>
        <p:txBody>
          <a:bodyPr/>
          <a:lstStyle>
            <a:lvl1pPr>
              <a:defRPr/>
            </a:lvl1pPr>
          </a:lstStyle>
          <a:p>
            <a:pPr>
              <a:defRPr/>
            </a:pPr>
            <a:endParaRPr lang="en-GB"/>
          </a:p>
        </p:txBody>
      </p:sp>
      <p:sp>
        <p:nvSpPr>
          <p:cNvPr id="9" name="Slide Number Placeholder 5">
            <a:extLst>
              <a:ext uri="{FF2B5EF4-FFF2-40B4-BE49-F238E27FC236}">
                <a16:creationId xmlns:a16="http://schemas.microsoft.com/office/drawing/2014/main" id="{1D2CA674-EDDF-44F4-8449-5F6C4DFE2994}"/>
              </a:ext>
            </a:extLst>
          </p:cNvPr>
          <p:cNvSpPr>
            <a:spLocks noGrp="1"/>
          </p:cNvSpPr>
          <p:nvPr>
            <p:ph type="sldNum" sz="quarter" idx="12"/>
          </p:nvPr>
        </p:nvSpPr>
        <p:spPr/>
        <p:txBody>
          <a:bodyPr/>
          <a:lstStyle>
            <a:lvl1pPr>
              <a:defRPr/>
            </a:lvl1pPr>
          </a:lstStyle>
          <a:p>
            <a:fld id="{D7D7DCCB-D1D3-4BF4-8BCF-2FF2F18C0408}" type="slidenum">
              <a:rPr lang="en-GB" altLang="en-US"/>
              <a:pPr/>
              <a:t>‹#›</a:t>
            </a:fld>
            <a:endParaRPr lang="en-GB" altLang="en-US"/>
          </a:p>
        </p:txBody>
      </p:sp>
    </p:spTree>
    <p:extLst>
      <p:ext uri="{BB962C8B-B14F-4D97-AF65-F5344CB8AC3E}">
        <p14:creationId xmlns:p14="http://schemas.microsoft.com/office/powerpoint/2010/main" val="122305725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04863" y="4800600"/>
            <a:ext cx="7526337" cy="566738"/>
          </a:xfrm>
        </p:spPr>
        <p:txBody>
          <a:bodyPr>
            <a:normAutofit/>
          </a:bodyPr>
          <a:lstStyle>
            <a:lvl1pPr algn="l">
              <a:defRPr sz="2400" b="0"/>
            </a:lvl1pPr>
          </a:lstStyle>
          <a:p>
            <a:r>
              <a:rPr lang="en-US"/>
              <a:t>Click to edit Master title style</a:t>
            </a:r>
            <a:endParaRPr lang="en-US" dirty="0"/>
          </a:p>
        </p:txBody>
      </p:sp>
      <p:sp>
        <p:nvSpPr>
          <p:cNvPr id="15" name="Picture Placeholder 14"/>
          <p:cNvSpPr>
            <a:spLocks noGrp="1" noChangeAspect="1"/>
          </p:cNvSpPr>
          <p:nvPr>
            <p:ph type="pic" sz="quarter" idx="13"/>
          </p:nvPr>
        </p:nvSpPr>
        <p:spPr bwMode="auto">
          <a:xfrm>
            <a:off x="0" y="0"/>
            <a:ext cx="9144000" cy="4800600"/>
          </a:xfrm>
          <a:custGeom>
            <a:avLst/>
            <a:gdLst/>
            <a:ahLst/>
            <a:cxnLst/>
            <a:rect l="0" t="0" r="r" b="b"/>
            <a:pathLst>
              <a:path w="5760" h="3289">
                <a:moveTo>
                  <a:pt x="5760" y="0"/>
                </a:moveTo>
                <a:lnTo>
                  <a:pt x="0" y="0"/>
                </a:lnTo>
                <a:lnTo>
                  <a:pt x="0" y="3100"/>
                </a:lnTo>
                <a:lnTo>
                  <a:pt x="943" y="3100"/>
                </a:lnTo>
                <a:lnTo>
                  <a:pt x="1123" y="3281"/>
                </a:lnTo>
                <a:lnTo>
                  <a:pt x="1123" y="3281"/>
                </a:lnTo>
                <a:lnTo>
                  <a:pt x="1127" y="3283"/>
                </a:lnTo>
                <a:lnTo>
                  <a:pt x="1133" y="3286"/>
                </a:lnTo>
                <a:lnTo>
                  <a:pt x="1139" y="3289"/>
                </a:lnTo>
                <a:lnTo>
                  <a:pt x="1144" y="3289"/>
                </a:lnTo>
                <a:lnTo>
                  <a:pt x="1150" y="3289"/>
                </a:lnTo>
                <a:lnTo>
                  <a:pt x="1155" y="3286"/>
                </a:lnTo>
                <a:lnTo>
                  <a:pt x="1161" y="3283"/>
                </a:lnTo>
                <a:lnTo>
                  <a:pt x="1165" y="3281"/>
                </a:lnTo>
                <a:lnTo>
                  <a:pt x="1345" y="3100"/>
                </a:lnTo>
                <a:lnTo>
                  <a:pt x="5760" y="3100"/>
                </a:lnTo>
                <a:lnTo>
                  <a:pt x="5760" y="0"/>
                </a:lnTo>
                <a:close/>
              </a:path>
            </a:pathLst>
          </a:custGeom>
          <a:noFill/>
          <a:ln>
            <a:solidFill>
              <a:schemeClr val="tx2"/>
            </a:solidFill>
          </a:ln>
        </p:spPr>
        <p:style>
          <a:lnRef idx="1">
            <a:schemeClr val="accent1"/>
          </a:lnRef>
          <a:fillRef idx="3">
            <a:schemeClr val="accent1"/>
          </a:fillRef>
          <a:effectRef idx="2">
            <a:schemeClr val="accent1"/>
          </a:effectRef>
          <a:fontRef idx="minor">
            <a:schemeClr val="lt1"/>
          </a:fontRef>
        </p:style>
        <p:txBody>
          <a:bodyPr wrap="square" numCol="1" anchor="t" anchorCtr="0" compatLnSpc="1">
            <a:prstTxWarp prst="textNoShape">
              <a:avLst/>
            </a:prstTxWarp>
          </a:bodyPr>
          <a:lstStyle>
            <a:lvl1pPr marL="0" indent="0" algn="ctr">
              <a:buFontTx/>
              <a:buNone/>
              <a:defRPr sz="1600"/>
            </a:lvl1pPr>
          </a:lstStyle>
          <a:p>
            <a:pPr lvl="0"/>
            <a:r>
              <a:rPr lang="en-US" noProof="0"/>
              <a:t>Click icon to add picture</a:t>
            </a:r>
            <a:endParaRPr lang="en-US" noProof="0" dirty="0"/>
          </a:p>
        </p:txBody>
      </p:sp>
      <p:sp>
        <p:nvSpPr>
          <p:cNvPr id="4" name="Text Placeholder 3"/>
          <p:cNvSpPr>
            <a:spLocks noGrp="1"/>
          </p:cNvSpPr>
          <p:nvPr>
            <p:ph type="body" sz="half" idx="2"/>
          </p:nvPr>
        </p:nvSpPr>
        <p:spPr>
          <a:xfrm>
            <a:off x="804863" y="5367338"/>
            <a:ext cx="7526337" cy="493712"/>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Footer Placeholder 4">
            <a:extLst>
              <a:ext uri="{FF2B5EF4-FFF2-40B4-BE49-F238E27FC236}">
                <a16:creationId xmlns:a16="http://schemas.microsoft.com/office/drawing/2014/main" id="{BA5C670B-34D2-48BB-81CE-959E52AC6BFA}"/>
              </a:ext>
            </a:extLst>
          </p:cNvPr>
          <p:cNvSpPr>
            <a:spLocks noGrp="1"/>
          </p:cNvSpPr>
          <p:nvPr>
            <p:ph type="ftr" sz="quarter" idx="14"/>
          </p:nvPr>
        </p:nvSpPr>
        <p:spPr/>
        <p:txBody>
          <a:bodyPr/>
          <a:lstStyle>
            <a:lvl1pPr>
              <a:defRPr/>
            </a:lvl1pPr>
          </a:lstStyle>
          <a:p>
            <a:pPr>
              <a:defRPr/>
            </a:pPr>
            <a:endParaRPr lang="en-GB"/>
          </a:p>
        </p:txBody>
      </p:sp>
      <p:sp>
        <p:nvSpPr>
          <p:cNvPr id="6" name="Date Placeholder 3">
            <a:extLst>
              <a:ext uri="{FF2B5EF4-FFF2-40B4-BE49-F238E27FC236}">
                <a16:creationId xmlns:a16="http://schemas.microsoft.com/office/drawing/2014/main" id="{8612B84F-3D16-4658-A09A-6819A8AF2468}"/>
              </a:ext>
            </a:extLst>
          </p:cNvPr>
          <p:cNvSpPr>
            <a:spLocks noGrp="1"/>
          </p:cNvSpPr>
          <p:nvPr>
            <p:ph type="dt" sz="half" idx="15"/>
          </p:nvPr>
        </p:nvSpPr>
        <p:spPr/>
        <p:txBody>
          <a:bodyPr/>
          <a:lstStyle>
            <a:lvl1pPr>
              <a:defRPr/>
            </a:lvl1pPr>
          </a:lstStyle>
          <a:p>
            <a:pPr>
              <a:defRPr/>
            </a:pPr>
            <a:endParaRPr lang="en-GB"/>
          </a:p>
        </p:txBody>
      </p:sp>
      <p:sp>
        <p:nvSpPr>
          <p:cNvPr id="7" name="Slide Number Placeholder 5">
            <a:extLst>
              <a:ext uri="{FF2B5EF4-FFF2-40B4-BE49-F238E27FC236}">
                <a16:creationId xmlns:a16="http://schemas.microsoft.com/office/drawing/2014/main" id="{E40A7A4D-5D50-4E8E-9BB2-AC40A5DBC501}"/>
              </a:ext>
            </a:extLst>
          </p:cNvPr>
          <p:cNvSpPr>
            <a:spLocks noGrp="1"/>
          </p:cNvSpPr>
          <p:nvPr>
            <p:ph type="sldNum" sz="quarter" idx="16"/>
          </p:nvPr>
        </p:nvSpPr>
        <p:spPr/>
        <p:txBody>
          <a:bodyPr/>
          <a:lstStyle>
            <a:lvl1pPr>
              <a:defRPr/>
            </a:lvl1pPr>
          </a:lstStyle>
          <a:p>
            <a:fld id="{658BEE55-3CA1-4F00-983D-D76A9DF1A097}" type="slidenum">
              <a:rPr lang="en-GB" altLang="en-US"/>
              <a:pPr/>
              <a:t>‹#›</a:t>
            </a:fld>
            <a:endParaRPr lang="en-GB" altLang="en-US"/>
          </a:p>
        </p:txBody>
      </p:sp>
    </p:spTree>
    <p:extLst>
      <p:ext uri="{BB962C8B-B14F-4D97-AF65-F5344CB8AC3E}">
        <p14:creationId xmlns:p14="http://schemas.microsoft.com/office/powerpoint/2010/main" val="213899832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grpSp>
        <p:nvGrpSpPr>
          <p:cNvPr id="5" name="Freeform 6">
            <a:extLst>
              <a:ext uri="{FF2B5EF4-FFF2-40B4-BE49-F238E27FC236}">
                <a16:creationId xmlns:a16="http://schemas.microsoft.com/office/drawing/2014/main" id="{6F6BBC8F-169E-4D0B-AEEB-B8CA55285E49}"/>
              </a:ext>
            </a:extLst>
          </p:cNvPr>
          <p:cNvGrpSpPr>
            <a:grpSpLocks noChangeAspect="1"/>
          </p:cNvGrpSpPr>
          <p:nvPr/>
        </p:nvGrpSpPr>
        <p:grpSpPr bwMode="auto">
          <a:xfrm>
            <a:off x="469900" y="1320800"/>
            <a:ext cx="4775200" cy="3263900"/>
            <a:chOff x="296" y="832"/>
            <a:chExt cx="3008" cy="2056"/>
          </a:xfrm>
        </p:grpSpPr>
        <p:pic>
          <p:nvPicPr>
            <p:cNvPr id="6" name="Freeform 6">
              <a:extLst>
                <a:ext uri="{FF2B5EF4-FFF2-40B4-BE49-F238E27FC236}">
                  <a16:creationId xmlns:a16="http://schemas.microsoft.com/office/drawing/2014/main" id="{4268E089-4A26-4BFE-B9A1-D18934DB1E4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96" y="832"/>
              <a:ext cx="3008" cy="2056"/>
            </a:xfrm>
            <a:prstGeom prst="rect">
              <a:avLst/>
            </a:prstGeom>
            <a:noFill/>
            <a:extLst>
              <a:ext uri="{909E8E84-426E-40DD-AFC4-6F175D3DCCD1}">
                <a14:hiddenFill xmlns:a14="http://schemas.microsoft.com/office/drawing/2010/main">
                  <a:solidFill>
                    <a:srgbClr val="FFFFFF"/>
                  </a:solidFill>
                </a14:hiddenFill>
              </a:ext>
            </a:extLst>
          </p:spPr>
        </p:pic>
        <p:sp>
          <p:nvSpPr>
            <p:cNvPr id="7" name="Text Box 3">
              <a:extLst>
                <a:ext uri="{FF2B5EF4-FFF2-40B4-BE49-F238E27FC236}">
                  <a16:creationId xmlns:a16="http://schemas.microsoft.com/office/drawing/2014/main" id="{53A85D0D-3854-4B3B-9F63-FABA1D9ECC50}"/>
                </a:ext>
              </a:extLst>
            </p:cNvPr>
            <p:cNvSpPr txBox="1">
              <a:spLocks noChangeArrowheads="1"/>
            </p:cNvSpPr>
            <p:nvPr/>
          </p:nvSpPr>
          <p:spPr bwMode="auto">
            <a:xfrm>
              <a:off x="306" y="843"/>
              <a:ext cx="2991" cy="20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grpSp>
      <p:sp>
        <p:nvSpPr>
          <p:cNvPr id="2" name="Title 1"/>
          <p:cNvSpPr>
            <a:spLocks noGrp="1"/>
          </p:cNvSpPr>
          <p:nvPr>
            <p:ph type="title"/>
          </p:nvPr>
        </p:nvSpPr>
        <p:spPr>
          <a:xfrm>
            <a:off x="649573" y="1495525"/>
            <a:ext cx="4420380" cy="2645912"/>
          </a:xfrm>
        </p:spPr>
        <p:txBody>
          <a:bodyPr/>
          <a:lstStyle>
            <a:lvl1pPr algn="l">
              <a:defRPr sz="4200" b="1" cap="none"/>
            </a:lvl1pPr>
          </a:lstStyle>
          <a:p>
            <a:r>
              <a:rPr lang="en-US"/>
              <a:t>Click to edit Master title style</a:t>
            </a:r>
            <a:endParaRPr lang="en-US" dirty="0"/>
          </a:p>
        </p:txBody>
      </p:sp>
      <p:sp>
        <p:nvSpPr>
          <p:cNvPr id="3" name="Text Placeholder 2"/>
          <p:cNvSpPr>
            <a:spLocks noGrp="1"/>
          </p:cNvSpPr>
          <p:nvPr>
            <p:ph type="body" idx="1"/>
          </p:nvPr>
        </p:nvSpPr>
        <p:spPr>
          <a:xfrm>
            <a:off x="651226" y="4700702"/>
            <a:ext cx="4418727" cy="713241"/>
          </a:xfrm>
        </p:spPr>
        <p:txBody>
          <a:bodyPr anchor="t">
            <a:no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9" name="Text Placeholder 5"/>
          <p:cNvSpPr>
            <a:spLocks noGrp="1"/>
          </p:cNvSpPr>
          <p:nvPr>
            <p:ph type="body" sz="quarter" idx="16"/>
          </p:nvPr>
        </p:nvSpPr>
        <p:spPr>
          <a:xfrm>
            <a:off x="5398884" y="1338479"/>
            <a:ext cx="3302316" cy="4075464"/>
          </a:xfrm>
        </p:spPr>
        <p:txBody>
          <a:bodyPr anchor="t"/>
          <a:lstStyle>
            <a:lvl1pPr marL="0" indent="0">
              <a:buFontTx/>
              <a:buNone/>
              <a:defRPr/>
            </a:lvl1pPr>
          </a:lstStyle>
          <a:p>
            <a:pPr lvl="0"/>
            <a:r>
              <a:rPr lang="en-US"/>
              <a:t>Edit Master text styles</a:t>
            </a:r>
          </a:p>
        </p:txBody>
      </p:sp>
      <p:sp>
        <p:nvSpPr>
          <p:cNvPr id="8" name="Date Placeholder 3">
            <a:extLst>
              <a:ext uri="{FF2B5EF4-FFF2-40B4-BE49-F238E27FC236}">
                <a16:creationId xmlns:a16="http://schemas.microsoft.com/office/drawing/2014/main" id="{55A310C3-AE28-4D4B-B035-798FFC069193}"/>
              </a:ext>
            </a:extLst>
          </p:cNvPr>
          <p:cNvSpPr>
            <a:spLocks noGrp="1"/>
          </p:cNvSpPr>
          <p:nvPr>
            <p:ph type="dt" sz="half" idx="17"/>
          </p:nvPr>
        </p:nvSpPr>
        <p:spPr/>
        <p:txBody>
          <a:bodyPr/>
          <a:lstStyle>
            <a:lvl1pPr>
              <a:defRPr/>
            </a:lvl1pPr>
          </a:lstStyle>
          <a:p>
            <a:pPr>
              <a:defRPr/>
            </a:pPr>
            <a:endParaRPr lang="en-GB"/>
          </a:p>
        </p:txBody>
      </p:sp>
      <p:sp>
        <p:nvSpPr>
          <p:cNvPr id="10" name="Footer Placeholder 4">
            <a:extLst>
              <a:ext uri="{FF2B5EF4-FFF2-40B4-BE49-F238E27FC236}">
                <a16:creationId xmlns:a16="http://schemas.microsoft.com/office/drawing/2014/main" id="{76A03C17-F4F6-49F2-94C3-68B26BEDA6A5}"/>
              </a:ext>
            </a:extLst>
          </p:cNvPr>
          <p:cNvSpPr>
            <a:spLocks noGrp="1"/>
          </p:cNvSpPr>
          <p:nvPr>
            <p:ph type="ftr" sz="quarter" idx="18"/>
          </p:nvPr>
        </p:nvSpPr>
        <p:spPr/>
        <p:txBody>
          <a:bodyPr/>
          <a:lstStyle>
            <a:lvl1pPr>
              <a:defRPr/>
            </a:lvl1pPr>
          </a:lstStyle>
          <a:p>
            <a:pPr>
              <a:defRPr/>
            </a:pPr>
            <a:endParaRPr lang="en-GB"/>
          </a:p>
        </p:txBody>
      </p:sp>
      <p:sp>
        <p:nvSpPr>
          <p:cNvPr id="11" name="Slide Number Placeholder 5">
            <a:extLst>
              <a:ext uri="{FF2B5EF4-FFF2-40B4-BE49-F238E27FC236}">
                <a16:creationId xmlns:a16="http://schemas.microsoft.com/office/drawing/2014/main" id="{A5B17BEC-8D72-45FD-B5E9-81883EEA9335}"/>
              </a:ext>
            </a:extLst>
          </p:cNvPr>
          <p:cNvSpPr>
            <a:spLocks noGrp="1"/>
          </p:cNvSpPr>
          <p:nvPr>
            <p:ph type="sldNum" sz="quarter" idx="19"/>
          </p:nvPr>
        </p:nvSpPr>
        <p:spPr/>
        <p:txBody>
          <a:bodyPr/>
          <a:lstStyle>
            <a:lvl1pPr>
              <a:defRPr/>
            </a:lvl1pPr>
          </a:lstStyle>
          <a:p>
            <a:fld id="{F6EB6635-574B-4BF3-854B-A3BF1C7F0AEE}" type="slidenum">
              <a:rPr lang="en-GB" altLang="en-US"/>
              <a:pPr/>
              <a:t>‹#›</a:t>
            </a:fld>
            <a:endParaRPr lang="en-GB" altLang="en-US"/>
          </a:p>
        </p:txBody>
      </p:sp>
    </p:spTree>
    <p:extLst>
      <p:ext uri="{BB962C8B-B14F-4D97-AF65-F5344CB8AC3E}">
        <p14:creationId xmlns:p14="http://schemas.microsoft.com/office/powerpoint/2010/main" val="148667685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grpSp>
        <p:nvGrpSpPr>
          <p:cNvPr id="4" name="Freeform 6">
            <a:extLst>
              <a:ext uri="{FF2B5EF4-FFF2-40B4-BE49-F238E27FC236}">
                <a16:creationId xmlns:a16="http://schemas.microsoft.com/office/drawing/2014/main" id="{D49FBD03-8582-4E62-A836-562F79484A25}"/>
              </a:ext>
            </a:extLst>
          </p:cNvPr>
          <p:cNvGrpSpPr>
            <a:grpSpLocks noChangeAspect="1"/>
          </p:cNvGrpSpPr>
          <p:nvPr/>
        </p:nvGrpSpPr>
        <p:grpSpPr bwMode="auto">
          <a:xfrm>
            <a:off x="838200" y="2286000"/>
            <a:ext cx="3695700" cy="2514600"/>
            <a:chOff x="528" y="1440"/>
            <a:chExt cx="2328" cy="1584"/>
          </a:xfrm>
        </p:grpSpPr>
        <p:pic>
          <p:nvPicPr>
            <p:cNvPr id="5" name="Freeform 6">
              <a:extLst>
                <a:ext uri="{FF2B5EF4-FFF2-40B4-BE49-F238E27FC236}">
                  <a16:creationId xmlns:a16="http://schemas.microsoft.com/office/drawing/2014/main" id="{18323309-73F7-4FB9-921F-4BF44977395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28" y="1440"/>
              <a:ext cx="2328" cy="1584"/>
            </a:xfrm>
            <a:prstGeom prst="rect">
              <a:avLst/>
            </a:prstGeom>
            <a:noFill/>
            <a:extLst>
              <a:ext uri="{909E8E84-426E-40DD-AFC4-6F175D3DCCD1}">
                <a14:hiddenFill xmlns:a14="http://schemas.microsoft.com/office/drawing/2010/main">
                  <a:solidFill>
                    <a:srgbClr val="FFFFFF"/>
                  </a:solidFill>
                </a14:hiddenFill>
              </a:ext>
            </a:extLst>
          </p:spPr>
        </p:pic>
        <p:sp>
          <p:nvSpPr>
            <p:cNvPr id="7" name="Text Box 3">
              <a:extLst>
                <a:ext uri="{FF2B5EF4-FFF2-40B4-BE49-F238E27FC236}">
                  <a16:creationId xmlns:a16="http://schemas.microsoft.com/office/drawing/2014/main" id="{CC38BC6D-1B2D-472A-A3E0-6FF045B5B164}"/>
                </a:ext>
              </a:extLst>
            </p:cNvPr>
            <p:cNvSpPr txBox="1">
              <a:spLocks noChangeArrowheads="1"/>
            </p:cNvSpPr>
            <p:nvPr/>
          </p:nvSpPr>
          <p:spPr bwMode="auto">
            <a:xfrm>
              <a:off x="539" y="1440"/>
              <a:ext cx="2313" cy="15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grpSp>
      <p:sp>
        <p:nvSpPr>
          <p:cNvPr id="38" name="Title 1"/>
          <p:cNvSpPr>
            <a:spLocks noGrp="1"/>
          </p:cNvSpPr>
          <p:nvPr>
            <p:ph type="title"/>
          </p:nvPr>
        </p:nvSpPr>
        <p:spPr>
          <a:xfrm>
            <a:off x="1017816" y="2435956"/>
            <a:ext cx="3286891" cy="2007789"/>
          </a:xfrm>
        </p:spPr>
        <p:txBody>
          <a:bodyPr/>
          <a:lstStyle>
            <a:lvl1pPr>
              <a:defRPr sz="3200"/>
            </a:lvl1pPr>
          </a:lstStyle>
          <a:p>
            <a:r>
              <a:rPr lang="en-US"/>
              <a:t>Click to edit Master title style</a:t>
            </a:r>
            <a:endParaRPr lang="en-US" dirty="0"/>
          </a:p>
        </p:txBody>
      </p:sp>
      <p:sp>
        <p:nvSpPr>
          <p:cNvPr id="6" name="Text Placeholder 5"/>
          <p:cNvSpPr>
            <a:spLocks noGrp="1"/>
          </p:cNvSpPr>
          <p:nvPr>
            <p:ph type="body" sz="quarter" idx="16"/>
          </p:nvPr>
        </p:nvSpPr>
        <p:spPr>
          <a:xfrm>
            <a:off x="4616450" y="2286000"/>
            <a:ext cx="3671888" cy="2300288"/>
          </a:xfrm>
        </p:spPr>
        <p:txBody>
          <a:bodyPr anchor="t"/>
          <a:lstStyle>
            <a:lvl1pPr marL="0" indent="0">
              <a:buFontTx/>
              <a:buNone/>
              <a:defRPr/>
            </a:lvl1pPr>
          </a:lstStyle>
          <a:p>
            <a:pPr lvl="0"/>
            <a:r>
              <a:rPr lang="en-US"/>
              <a:t>Edit Master text styles</a:t>
            </a:r>
          </a:p>
        </p:txBody>
      </p:sp>
      <p:sp>
        <p:nvSpPr>
          <p:cNvPr id="8" name="Date Placeholder 1">
            <a:extLst>
              <a:ext uri="{FF2B5EF4-FFF2-40B4-BE49-F238E27FC236}">
                <a16:creationId xmlns:a16="http://schemas.microsoft.com/office/drawing/2014/main" id="{381AEA86-5CC1-4E27-840D-1B67446A01D6}"/>
              </a:ext>
            </a:extLst>
          </p:cNvPr>
          <p:cNvSpPr>
            <a:spLocks noGrp="1"/>
          </p:cNvSpPr>
          <p:nvPr>
            <p:ph type="dt" sz="half" idx="17"/>
          </p:nvPr>
        </p:nvSpPr>
        <p:spPr/>
        <p:txBody>
          <a:bodyPr/>
          <a:lstStyle>
            <a:lvl1pPr>
              <a:defRPr/>
            </a:lvl1pPr>
          </a:lstStyle>
          <a:p>
            <a:pPr>
              <a:defRPr/>
            </a:pPr>
            <a:endParaRPr lang="en-GB"/>
          </a:p>
        </p:txBody>
      </p:sp>
      <p:sp>
        <p:nvSpPr>
          <p:cNvPr id="9" name="Footer Placeholder 2">
            <a:extLst>
              <a:ext uri="{FF2B5EF4-FFF2-40B4-BE49-F238E27FC236}">
                <a16:creationId xmlns:a16="http://schemas.microsoft.com/office/drawing/2014/main" id="{0D979344-9124-4E32-BABE-6181FD3F6B57}"/>
              </a:ext>
            </a:extLst>
          </p:cNvPr>
          <p:cNvSpPr>
            <a:spLocks noGrp="1"/>
          </p:cNvSpPr>
          <p:nvPr>
            <p:ph type="ftr" sz="quarter" idx="18"/>
          </p:nvPr>
        </p:nvSpPr>
        <p:spPr/>
        <p:txBody>
          <a:bodyPr/>
          <a:lstStyle>
            <a:lvl1pPr>
              <a:defRPr/>
            </a:lvl1pPr>
          </a:lstStyle>
          <a:p>
            <a:pPr>
              <a:defRPr/>
            </a:pPr>
            <a:endParaRPr lang="en-GB"/>
          </a:p>
        </p:txBody>
      </p:sp>
      <p:sp>
        <p:nvSpPr>
          <p:cNvPr id="10" name="Slide Number Placeholder 3">
            <a:extLst>
              <a:ext uri="{FF2B5EF4-FFF2-40B4-BE49-F238E27FC236}">
                <a16:creationId xmlns:a16="http://schemas.microsoft.com/office/drawing/2014/main" id="{67F30735-53C4-48AE-AEEE-74BDC0BC8BC5}"/>
              </a:ext>
            </a:extLst>
          </p:cNvPr>
          <p:cNvSpPr>
            <a:spLocks noGrp="1"/>
          </p:cNvSpPr>
          <p:nvPr>
            <p:ph type="sldNum" sz="quarter" idx="19"/>
          </p:nvPr>
        </p:nvSpPr>
        <p:spPr/>
        <p:txBody>
          <a:bodyPr/>
          <a:lstStyle>
            <a:lvl1pPr>
              <a:defRPr/>
            </a:lvl1pPr>
          </a:lstStyle>
          <a:p>
            <a:fld id="{1F098EA9-EBBE-4CCA-B7A9-32268297AB0E}" type="slidenum">
              <a:rPr lang="en-GB" altLang="en-US"/>
              <a:pPr/>
              <a:t>‹#›</a:t>
            </a:fld>
            <a:endParaRPr lang="en-GB" altLang="en-US"/>
          </a:p>
        </p:txBody>
      </p:sp>
    </p:spTree>
    <p:extLst>
      <p:ext uri="{BB962C8B-B14F-4D97-AF65-F5344CB8AC3E}">
        <p14:creationId xmlns:p14="http://schemas.microsoft.com/office/powerpoint/2010/main" val="147879220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grpSp>
        <p:nvGrpSpPr>
          <p:cNvPr id="4" name="Freeform 6">
            <a:extLst>
              <a:ext uri="{FF2B5EF4-FFF2-40B4-BE49-F238E27FC236}">
                <a16:creationId xmlns:a16="http://schemas.microsoft.com/office/drawing/2014/main" id="{E2AC0342-1961-4F31-BB91-C29935615536}"/>
              </a:ext>
            </a:extLst>
          </p:cNvPr>
          <p:cNvGrpSpPr>
            <a:grpSpLocks/>
          </p:cNvGrpSpPr>
          <p:nvPr/>
        </p:nvGrpSpPr>
        <p:grpSpPr bwMode="auto">
          <a:xfrm>
            <a:off x="0" y="0"/>
            <a:ext cx="9156700" cy="2197100"/>
            <a:chOff x="0" y="0"/>
            <a:chExt cx="5768" cy="1384"/>
          </a:xfrm>
        </p:grpSpPr>
        <p:pic>
          <p:nvPicPr>
            <p:cNvPr id="5" name="Freeform 6">
              <a:extLst>
                <a:ext uri="{FF2B5EF4-FFF2-40B4-BE49-F238E27FC236}">
                  <a16:creationId xmlns:a16="http://schemas.microsoft.com/office/drawing/2014/main" id="{1EEBB4C1-AAD2-4E84-8BF6-ACC01345E311}"/>
                </a:ext>
              </a:extLst>
            </p:cNvPr>
            <p:cNvPicPr>
              <a:picLocks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5768" cy="1384"/>
            </a:xfrm>
            <a:prstGeom prst="rect">
              <a:avLst/>
            </a:prstGeom>
            <a:noFill/>
            <a:extLst>
              <a:ext uri="{909E8E84-426E-40DD-AFC4-6F175D3DCCD1}">
                <a14:hiddenFill xmlns:a14="http://schemas.microsoft.com/office/drawing/2010/main">
                  <a:solidFill>
                    <a:srgbClr val="FFFFFF"/>
                  </a:solidFill>
                </a14:hiddenFill>
              </a:ext>
            </a:extLst>
          </p:spPr>
        </p:pic>
        <p:sp>
          <p:nvSpPr>
            <p:cNvPr id="6" name="Text Box 3">
              <a:extLst>
                <a:ext uri="{FF2B5EF4-FFF2-40B4-BE49-F238E27FC236}">
                  <a16:creationId xmlns:a16="http://schemas.microsoft.com/office/drawing/2014/main" id="{C1CA138F-31AE-480B-8616-1ED0FBAC5982}"/>
                </a:ext>
              </a:extLst>
            </p:cNvPr>
            <p:cNvSpPr txBox="1">
              <a:spLocks noChangeArrowheads="1"/>
            </p:cNvSpPr>
            <p:nvPr/>
          </p:nvSpPr>
          <p:spPr bwMode="auto">
            <a:xfrm>
              <a:off x="0" y="0"/>
              <a:ext cx="5760" cy="13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grpSp>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3">
            <a:extLst>
              <a:ext uri="{FF2B5EF4-FFF2-40B4-BE49-F238E27FC236}">
                <a16:creationId xmlns:a16="http://schemas.microsoft.com/office/drawing/2014/main" id="{78925703-C84C-451A-B3B9-182F940BF703}"/>
              </a:ext>
            </a:extLst>
          </p:cNvPr>
          <p:cNvSpPr>
            <a:spLocks noGrp="1"/>
          </p:cNvSpPr>
          <p:nvPr>
            <p:ph type="dt" sz="half" idx="10"/>
          </p:nvPr>
        </p:nvSpPr>
        <p:spPr/>
        <p:txBody>
          <a:bodyPr/>
          <a:lstStyle>
            <a:lvl1pPr>
              <a:defRPr/>
            </a:lvl1pPr>
          </a:lstStyle>
          <a:p>
            <a:pPr>
              <a:defRPr/>
            </a:pPr>
            <a:endParaRPr lang="en-GB"/>
          </a:p>
        </p:txBody>
      </p:sp>
      <p:sp>
        <p:nvSpPr>
          <p:cNvPr id="8" name="Footer Placeholder 4">
            <a:extLst>
              <a:ext uri="{FF2B5EF4-FFF2-40B4-BE49-F238E27FC236}">
                <a16:creationId xmlns:a16="http://schemas.microsoft.com/office/drawing/2014/main" id="{01E6FD3D-55E7-4F71-A04B-49B8CBE57F3C}"/>
              </a:ext>
            </a:extLst>
          </p:cNvPr>
          <p:cNvSpPr>
            <a:spLocks noGrp="1"/>
          </p:cNvSpPr>
          <p:nvPr>
            <p:ph type="ftr" sz="quarter" idx="11"/>
          </p:nvPr>
        </p:nvSpPr>
        <p:spPr/>
        <p:txBody>
          <a:bodyPr/>
          <a:lstStyle>
            <a:lvl1pPr>
              <a:defRPr/>
            </a:lvl1pPr>
          </a:lstStyle>
          <a:p>
            <a:pPr>
              <a:defRPr/>
            </a:pPr>
            <a:endParaRPr lang="en-GB"/>
          </a:p>
        </p:txBody>
      </p:sp>
      <p:sp>
        <p:nvSpPr>
          <p:cNvPr id="9" name="Slide Number Placeholder 5">
            <a:extLst>
              <a:ext uri="{FF2B5EF4-FFF2-40B4-BE49-F238E27FC236}">
                <a16:creationId xmlns:a16="http://schemas.microsoft.com/office/drawing/2014/main" id="{8B52946C-F57F-4336-AA50-8397C4B0EA39}"/>
              </a:ext>
            </a:extLst>
          </p:cNvPr>
          <p:cNvSpPr>
            <a:spLocks noGrp="1"/>
          </p:cNvSpPr>
          <p:nvPr>
            <p:ph type="sldNum" sz="quarter" idx="12"/>
          </p:nvPr>
        </p:nvSpPr>
        <p:spPr/>
        <p:txBody>
          <a:bodyPr/>
          <a:lstStyle>
            <a:lvl1pPr>
              <a:defRPr/>
            </a:lvl1pPr>
          </a:lstStyle>
          <a:p>
            <a:fld id="{A3A20876-8E3C-4C7C-9EEF-C53B5A111FAB}" type="slidenum">
              <a:rPr lang="en-GB" altLang="en-US"/>
              <a:pPr/>
              <a:t>‹#›</a:t>
            </a:fld>
            <a:endParaRPr lang="en-GB" altLang="en-US"/>
          </a:p>
        </p:txBody>
      </p:sp>
    </p:spTree>
    <p:extLst>
      <p:ext uri="{BB962C8B-B14F-4D97-AF65-F5344CB8AC3E}">
        <p14:creationId xmlns:p14="http://schemas.microsoft.com/office/powerpoint/2010/main" val="195968718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grpSp>
        <p:nvGrpSpPr>
          <p:cNvPr id="4" name="Freeform 6">
            <a:extLst>
              <a:ext uri="{FF2B5EF4-FFF2-40B4-BE49-F238E27FC236}">
                <a16:creationId xmlns:a16="http://schemas.microsoft.com/office/drawing/2014/main" id="{DF923B0B-09B3-4AE8-9659-384A4B6D0EA8}"/>
              </a:ext>
            </a:extLst>
          </p:cNvPr>
          <p:cNvGrpSpPr>
            <a:grpSpLocks noChangeAspect="1"/>
          </p:cNvGrpSpPr>
          <p:nvPr/>
        </p:nvGrpSpPr>
        <p:grpSpPr bwMode="auto">
          <a:xfrm>
            <a:off x="5740400" y="431800"/>
            <a:ext cx="3416300" cy="5448300"/>
            <a:chOff x="3616" y="272"/>
            <a:chExt cx="2152" cy="3432"/>
          </a:xfrm>
        </p:grpSpPr>
        <p:pic>
          <p:nvPicPr>
            <p:cNvPr id="5" name="Freeform 6">
              <a:extLst>
                <a:ext uri="{FF2B5EF4-FFF2-40B4-BE49-F238E27FC236}">
                  <a16:creationId xmlns:a16="http://schemas.microsoft.com/office/drawing/2014/main" id="{365ECAC0-F2B4-4F45-B96D-83CDF9E4C0C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616" y="272"/>
              <a:ext cx="2152" cy="3432"/>
            </a:xfrm>
            <a:prstGeom prst="rect">
              <a:avLst/>
            </a:prstGeom>
            <a:noFill/>
            <a:extLst>
              <a:ext uri="{909E8E84-426E-40DD-AFC4-6F175D3DCCD1}">
                <a14:hiddenFill xmlns:a14="http://schemas.microsoft.com/office/drawing/2010/main">
                  <a:solidFill>
                    <a:srgbClr val="FFFFFF"/>
                  </a:solidFill>
                </a14:hiddenFill>
              </a:ext>
            </a:extLst>
          </p:spPr>
        </p:pic>
        <p:sp>
          <p:nvSpPr>
            <p:cNvPr id="6" name="Text Box 3">
              <a:extLst>
                <a:ext uri="{FF2B5EF4-FFF2-40B4-BE49-F238E27FC236}">
                  <a16:creationId xmlns:a16="http://schemas.microsoft.com/office/drawing/2014/main" id="{B0D54762-235D-473A-9C2F-B141E49161CF}"/>
                </a:ext>
              </a:extLst>
            </p:cNvPr>
            <p:cNvSpPr txBox="1">
              <a:spLocks noChangeArrowheads="1"/>
            </p:cNvSpPr>
            <p:nvPr/>
          </p:nvSpPr>
          <p:spPr bwMode="auto">
            <a:xfrm>
              <a:off x="3623" y="281"/>
              <a:ext cx="2137" cy="34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grpSp>
      <p:sp>
        <p:nvSpPr>
          <p:cNvPr id="7" name="AutoShape 4">
            <a:extLst>
              <a:ext uri="{FF2B5EF4-FFF2-40B4-BE49-F238E27FC236}">
                <a16:creationId xmlns:a16="http://schemas.microsoft.com/office/drawing/2014/main" id="{361A9368-BDE8-44CF-9361-B4AA1A8C8A4E}"/>
              </a:ext>
            </a:extLst>
          </p:cNvPr>
          <p:cNvSpPr>
            <a:spLocks noChangeAspect="1" noChangeArrowheads="1" noTextEdit="1"/>
          </p:cNvSpPr>
          <p:nvPr/>
        </p:nvSpPr>
        <p:spPr bwMode="auto">
          <a:xfrm>
            <a:off x="5233988" y="0"/>
            <a:ext cx="3910012" cy="5867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2" name="Vertical Title 1"/>
          <p:cNvSpPr>
            <a:spLocks noGrp="1"/>
          </p:cNvSpPr>
          <p:nvPr>
            <p:ph type="title" orient="vert"/>
          </p:nvPr>
        </p:nvSpPr>
        <p:spPr>
          <a:xfrm>
            <a:off x="6137655" y="586171"/>
            <a:ext cx="1701800" cy="513479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04862" y="446089"/>
            <a:ext cx="4947376" cy="5414962"/>
          </a:xfrm>
        </p:spPr>
        <p:txBody>
          <a:bodyPr vert="eaVert"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Date Placeholder 3">
            <a:extLst>
              <a:ext uri="{FF2B5EF4-FFF2-40B4-BE49-F238E27FC236}">
                <a16:creationId xmlns:a16="http://schemas.microsoft.com/office/drawing/2014/main" id="{A215EAAF-7CC6-408B-BF31-F67B085134E9}"/>
              </a:ext>
            </a:extLst>
          </p:cNvPr>
          <p:cNvSpPr>
            <a:spLocks noGrp="1"/>
          </p:cNvSpPr>
          <p:nvPr>
            <p:ph type="dt" sz="half" idx="10"/>
          </p:nvPr>
        </p:nvSpPr>
        <p:spPr/>
        <p:txBody>
          <a:bodyPr/>
          <a:lstStyle>
            <a:lvl1pPr>
              <a:defRPr/>
            </a:lvl1pPr>
          </a:lstStyle>
          <a:p>
            <a:pPr>
              <a:defRPr/>
            </a:pPr>
            <a:endParaRPr lang="en-GB"/>
          </a:p>
        </p:txBody>
      </p:sp>
      <p:sp>
        <p:nvSpPr>
          <p:cNvPr id="9" name="Footer Placeholder 4">
            <a:extLst>
              <a:ext uri="{FF2B5EF4-FFF2-40B4-BE49-F238E27FC236}">
                <a16:creationId xmlns:a16="http://schemas.microsoft.com/office/drawing/2014/main" id="{383130D4-E4CC-45A0-9260-418BEA7854DE}"/>
              </a:ext>
            </a:extLst>
          </p:cNvPr>
          <p:cNvSpPr>
            <a:spLocks noGrp="1"/>
          </p:cNvSpPr>
          <p:nvPr>
            <p:ph type="ftr" sz="quarter" idx="11"/>
          </p:nvPr>
        </p:nvSpPr>
        <p:spPr/>
        <p:txBody>
          <a:bodyPr/>
          <a:lstStyle>
            <a:lvl1pPr>
              <a:defRPr/>
            </a:lvl1pPr>
          </a:lstStyle>
          <a:p>
            <a:pPr>
              <a:defRPr/>
            </a:pPr>
            <a:endParaRPr lang="en-GB"/>
          </a:p>
        </p:txBody>
      </p:sp>
      <p:sp>
        <p:nvSpPr>
          <p:cNvPr id="10" name="Slide Number Placeholder 5">
            <a:extLst>
              <a:ext uri="{FF2B5EF4-FFF2-40B4-BE49-F238E27FC236}">
                <a16:creationId xmlns:a16="http://schemas.microsoft.com/office/drawing/2014/main" id="{40656563-3D00-4218-991D-77EF2A462DB4}"/>
              </a:ext>
            </a:extLst>
          </p:cNvPr>
          <p:cNvSpPr>
            <a:spLocks noGrp="1"/>
          </p:cNvSpPr>
          <p:nvPr>
            <p:ph type="sldNum" sz="quarter" idx="12"/>
          </p:nvPr>
        </p:nvSpPr>
        <p:spPr/>
        <p:txBody>
          <a:bodyPr/>
          <a:lstStyle>
            <a:lvl1pPr>
              <a:defRPr/>
            </a:lvl1pPr>
          </a:lstStyle>
          <a:p>
            <a:fld id="{1F35F5B3-E141-4C32-BC97-E2F7D378320C}" type="slidenum">
              <a:rPr lang="en-GB" altLang="en-US"/>
              <a:pPr/>
              <a:t>‹#›</a:t>
            </a:fld>
            <a:endParaRPr lang="en-GB" altLang="en-US"/>
          </a:p>
        </p:txBody>
      </p:sp>
    </p:spTree>
    <p:extLst>
      <p:ext uri="{BB962C8B-B14F-4D97-AF65-F5344CB8AC3E}">
        <p14:creationId xmlns:p14="http://schemas.microsoft.com/office/powerpoint/2010/main" val="68132313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grpSp>
        <p:nvGrpSpPr>
          <p:cNvPr id="4" name="Freeform 6">
            <a:extLst>
              <a:ext uri="{FF2B5EF4-FFF2-40B4-BE49-F238E27FC236}">
                <a16:creationId xmlns:a16="http://schemas.microsoft.com/office/drawing/2014/main" id="{507B360F-A449-4A46-96B4-89057FBC7D1C}"/>
              </a:ext>
            </a:extLst>
          </p:cNvPr>
          <p:cNvGrpSpPr>
            <a:grpSpLocks/>
          </p:cNvGrpSpPr>
          <p:nvPr/>
        </p:nvGrpSpPr>
        <p:grpSpPr bwMode="auto">
          <a:xfrm>
            <a:off x="0" y="0"/>
            <a:ext cx="9156700" cy="2197100"/>
            <a:chOff x="0" y="0"/>
            <a:chExt cx="5768" cy="1384"/>
          </a:xfrm>
        </p:grpSpPr>
        <p:pic>
          <p:nvPicPr>
            <p:cNvPr id="5" name="Freeform 6">
              <a:extLst>
                <a:ext uri="{FF2B5EF4-FFF2-40B4-BE49-F238E27FC236}">
                  <a16:creationId xmlns:a16="http://schemas.microsoft.com/office/drawing/2014/main" id="{3D79AE7B-13B2-43B1-9197-AF08A0BBC117}"/>
                </a:ext>
              </a:extLst>
            </p:cNvPr>
            <p:cNvPicPr>
              <a:picLocks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5768" cy="1384"/>
            </a:xfrm>
            <a:prstGeom prst="rect">
              <a:avLst/>
            </a:prstGeom>
            <a:noFill/>
            <a:extLst>
              <a:ext uri="{909E8E84-426E-40DD-AFC4-6F175D3DCCD1}">
                <a14:hiddenFill xmlns:a14="http://schemas.microsoft.com/office/drawing/2010/main">
                  <a:solidFill>
                    <a:srgbClr val="FFFFFF"/>
                  </a:solidFill>
                </a14:hiddenFill>
              </a:ext>
            </a:extLst>
          </p:spPr>
        </p:pic>
        <p:sp>
          <p:nvSpPr>
            <p:cNvPr id="6" name="Text Box 3">
              <a:extLst>
                <a:ext uri="{FF2B5EF4-FFF2-40B4-BE49-F238E27FC236}">
                  <a16:creationId xmlns:a16="http://schemas.microsoft.com/office/drawing/2014/main" id="{C8A1BB1B-1424-400A-8B52-C2388699D929}"/>
                </a:ext>
              </a:extLst>
            </p:cNvPr>
            <p:cNvSpPr txBox="1">
              <a:spLocks noChangeArrowheads="1"/>
            </p:cNvSpPr>
            <p:nvPr/>
          </p:nvSpPr>
          <p:spPr bwMode="auto">
            <a:xfrm>
              <a:off x="0" y="0"/>
              <a:ext cx="5760" cy="13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grp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a:xfrm>
            <a:off x="809997" y="2222287"/>
            <a:ext cx="7524003" cy="363651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3">
            <a:extLst>
              <a:ext uri="{FF2B5EF4-FFF2-40B4-BE49-F238E27FC236}">
                <a16:creationId xmlns:a16="http://schemas.microsoft.com/office/drawing/2014/main" id="{41A42AEB-9BE4-4E29-9F30-9855B940C301}"/>
              </a:ext>
            </a:extLst>
          </p:cNvPr>
          <p:cNvSpPr>
            <a:spLocks noGrp="1"/>
          </p:cNvSpPr>
          <p:nvPr>
            <p:ph type="dt" sz="half" idx="10"/>
          </p:nvPr>
        </p:nvSpPr>
        <p:spPr/>
        <p:txBody>
          <a:bodyPr/>
          <a:lstStyle>
            <a:lvl1pPr>
              <a:defRPr/>
            </a:lvl1pPr>
          </a:lstStyle>
          <a:p>
            <a:pPr>
              <a:defRPr/>
            </a:pPr>
            <a:endParaRPr lang="en-GB"/>
          </a:p>
        </p:txBody>
      </p:sp>
      <p:sp>
        <p:nvSpPr>
          <p:cNvPr id="8" name="Footer Placeholder 4">
            <a:extLst>
              <a:ext uri="{FF2B5EF4-FFF2-40B4-BE49-F238E27FC236}">
                <a16:creationId xmlns:a16="http://schemas.microsoft.com/office/drawing/2014/main" id="{6986551A-B0BF-44AE-B114-7CC9F3C4B1F3}"/>
              </a:ext>
            </a:extLst>
          </p:cNvPr>
          <p:cNvSpPr>
            <a:spLocks noGrp="1"/>
          </p:cNvSpPr>
          <p:nvPr>
            <p:ph type="ftr" sz="quarter" idx="11"/>
          </p:nvPr>
        </p:nvSpPr>
        <p:spPr/>
        <p:txBody>
          <a:bodyPr/>
          <a:lstStyle>
            <a:lvl1pPr>
              <a:defRPr/>
            </a:lvl1pPr>
          </a:lstStyle>
          <a:p>
            <a:pPr>
              <a:defRPr/>
            </a:pPr>
            <a:endParaRPr lang="en-GB"/>
          </a:p>
        </p:txBody>
      </p:sp>
      <p:sp>
        <p:nvSpPr>
          <p:cNvPr id="9" name="Slide Number Placeholder 5">
            <a:extLst>
              <a:ext uri="{FF2B5EF4-FFF2-40B4-BE49-F238E27FC236}">
                <a16:creationId xmlns:a16="http://schemas.microsoft.com/office/drawing/2014/main" id="{4DB26DD8-DE1C-4BA8-A864-DF705F172843}"/>
              </a:ext>
            </a:extLst>
          </p:cNvPr>
          <p:cNvSpPr>
            <a:spLocks noGrp="1"/>
          </p:cNvSpPr>
          <p:nvPr>
            <p:ph type="sldNum" sz="quarter" idx="12"/>
          </p:nvPr>
        </p:nvSpPr>
        <p:spPr/>
        <p:txBody>
          <a:bodyPr/>
          <a:lstStyle>
            <a:lvl1pPr>
              <a:defRPr/>
            </a:lvl1pPr>
          </a:lstStyle>
          <a:p>
            <a:fld id="{84F0DC4B-90BB-4365-BCCD-DC7FCEB86C68}" type="slidenum">
              <a:rPr lang="en-GB" altLang="en-US"/>
              <a:pPr/>
              <a:t>‹#›</a:t>
            </a:fld>
            <a:endParaRPr lang="en-GB" altLang="en-US"/>
          </a:p>
        </p:txBody>
      </p:sp>
    </p:spTree>
    <p:extLst>
      <p:ext uri="{BB962C8B-B14F-4D97-AF65-F5344CB8AC3E}">
        <p14:creationId xmlns:p14="http://schemas.microsoft.com/office/powerpoint/2010/main" val="201859211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grpSp>
        <p:nvGrpSpPr>
          <p:cNvPr id="4" name="Freeform 7">
            <a:extLst>
              <a:ext uri="{FF2B5EF4-FFF2-40B4-BE49-F238E27FC236}">
                <a16:creationId xmlns:a16="http://schemas.microsoft.com/office/drawing/2014/main" id="{37A7576B-FDA6-4CED-8EAE-08041A6A5C1F}"/>
              </a:ext>
            </a:extLst>
          </p:cNvPr>
          <p:cNvGrpSpPr>
            <a:grpSpLocks/>
          </p:cNvGrpSpPr>
          <p:nvPr/>
        </p:nvGrpSpPr>
        <p:grpSpPr bwMode="auto">
          <a:xfrm>
            <a:off x="0" y="0"/>
            <a:ext cx="9156700" cy="5219700"/>
            <a:chOff x="0" y="0"/>
            <a:chExt cx="5768" cy="3288"/>
          </a:xfrm>
        </p:grpSpPr>
        <p:pic>
          <p:nvPicPr>
            <p:cNvPr id="5" name="Freeform 7">
              <a:extLst>
                <a:ext uri="{FF2B5EF4-FFF2-40B4-BE49-F238E27FC236}">
                  <a16:creationId xmlns:a16="http://schemas.microsoft.com/office/drawing/2014/main" id="{44BC776E-01B7-4B70-BD25-1C282F05C5F0}"/>
                </a:ext>
              </a:extLst>
            </p:cNvPr>
            <p:cNvPicPr>
              <a:picLocks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5768" cy="3288"/>
            </a:xfrm>
            <a:prstGeom prst="rect">
              <a:avLst/>
            </a:prstGeom>
            <a:noFill/>
            <a:extLst>
              <a:ext uri="{909E8E84-426E-40DD-AFC4-6F175D3DCCD1}">
                <a14:hiddenFill xmlns:a14="http://schemas.microsoft.com/office/drawing/2010/main">
                  <a:solidFill>
                    <a:srgbClr val="FFFFFF"/>
                  </a:solidFill>
                </a14:hiddenFill>
              </a:ext>
            </a:extLst>
          </p:spPr>
        </p:pic>
        <p:sp>
          <p:nvSpPr>
            <p:cNvPr id="6" name="Text Box 3">
              <a:extLst>
                <a:ext uri="{FF2B5EF4-FFF2-40B4-BE49-F238E27FC236}">
                  <a16:creationId xmlns:a16="http://schemas.microsoft.com/office/drawing/2014/main" id="{A3DF7407-6F25-4003-96D8-D387B43A0BD7}"/>
                </a:ext>
              </a:extLst>
            </p:cNvPr>
            <p:cNvSpPr txBox="1">
              <a:spLocks noChangeArrowheads="1"/>
            </p:cNvSpPr>
            <p:nvPr/>
          </p:nvSpPr>
          <p:spPr bwMode="auto">
            <a:xfrm>
              <a:off x="0" y="0"/>
              <a:ext cx="5760" cy="32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grpSp>
      <p:sp>
        <p:nvSpPr>
          <p:cNvPr id="2" name="Title 1"/>
          <p:cNvSpPr>
            <a:spLocks noGrp="1"/>
          </p:cNvSpPr>
          <p:nvPr>
            <p:ph type="title"/>
          </p:nvPr>
        </p:nvSpPr>
        <p:spPr>
          <a:xfrm>
            <a:off x="804863" y="2951396"/>
            <a:ext cx="7526337" cy="1468800"/>
          </a:xfrm>
        </p:spPr>
        <p:txBody>
          <a:bodyPr/>
          <a:lstStyle>
            <a:lvl1pPr algn="r">
              <a:defRPr sz="4800" b="1" cap="none"/>
            </a:lvl1pPr>
          </a:lstStyle>
          <a:p>
            <a:r>
              <a:rPr lang="en-US"/>
              <a:t>Click to edit Master title style</a:t>
            </a:r>
            <a:endParaRPr lang="en-US" dirty="0"/>
          </a:p>
        </p:txBody>
      </p:sp>
      <p:sp>
        <p:nvSpPr>
          <p:cNvPr id="3" name="Text Placeholder 2"/>
          <p:cNvSpPr>
            <a:spLocks noGrp="1"/>
          </p:cNvSpPr>
          <p:nvPr>
            <p:ph type="body" idx="1"/>
          </p:nvPr>
        </p:nvSpPr>
        <p:spPr>
          <a:xfrm>
            <a:off x="804863" y="5281200"/>
            <a:ext cx="7526337" cy="433955"/>
          </a:xfrm>
        </p:spPr>
        <p:txBody>
          <a:bodyPr anchor="t">
            <a:noAutofit/>
          </a:bodyPr>
          <a:lstStyle>
            <a:lvl1pPr marL="0" indent="0" algn="r">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7" name="Date Placeholder 3">
            <a:extLst>
              <a:ext uri="{FF2B5EF4-FFF2-40B4-BE49-F238E27FC236}">
                <a16:creationId xmlns:a16="http://schemas.microsoft.com/office/drawing/2014/main" id="{844B0FA6-0B58-491A-B74B-2184F49ADD46}"/>
              </a:ext>
            </a:extLst>
          </p:cNvPr>
          <p:cNvSpPr>
            <a:spLocks noGrp="1"/>
          </p:cNvSpPr>
          <p:nvPr>
            <p:ph type="dt" sz="half" idx="10"/>
          </p:nvPr>
        </p:nvSpPr>
        <p:spPr/>
        <p:txBody>
          <a:bodyPr/>
          <a:lstStyle>
            <a:lvl1pPr>
              <a:defRPr/>
            </a:lvl1pPr>
          </a:lstStyle>
          <a:p>
            <a:pPr>
              <a:defRPr/>
            </a:pPr>
            <a:endParaRPr lang="en-GB"/>
          </a:p>
        </p:txBody>
      </p:sp>
      <p:sp>
        <p:nvSpPr>
          <p:cNvPr id="8" name="Footer Placeholder 4">
            <a:extLst>
              <a:ext uri="{FF2B5EF4-FFF2-40B4-BE49-F238E27FC236}">
                <a16:creationId xmlns:a16="http://schemas.microsoft.com/office/drawing/2014/main" id="{F5ABC70B-7CEC-4FAC-A441-75F3E39C5600}"/>
              </a:ext>
            </a:extLst>
          </p:cNvPr>
          <p:cNvSpPr>
            <a:spLocks noGrp="1"/>
          </p:cNvSpPr>
          <p:nvPr>
            <p:ph type="ftr" sz="quarter" idx="11"/>
          </p:nvPr>
        </p:nvSpPr>
        <p:spPr/>
        <p:txBody>
          <a:bodyPr/>
          <a:lstStyle>
            <a:lvl1pPr>
              <a:defRPr/>
            </a:lvl1pPr>
          </a:lstStyle>
          <a:p>
            <a:pPr>
              <a:defRPr/>
            </a:pPr>
            <a:endParaRPr lang="en-GB"/>
          </a:p>
        </p:txBody>
      </p:sp>
      <p:sp>
        <p:nvSpPr>
          <p:cNvPr id="9" name="Slide Number Placeholder 5">
            <a:extLst>
              <a:ext uri="{FF2B5EF4-FFF2-40B4-BE49-F238E27FC236}">
                <a16:creationId xmlns:a16="http://schemas.microsoft.com/office/drawing/2014/main" id="{D00B7EDC-EC15-48B7-AFF5-BAF68E32D96E}"/>
              </a:ext>
            </a:extLst>
          </p:cNvPr>
          <p:cNvSpPr>
            <a:spLocks noGrp="1"/>
          </p:cNvSpPr>
          <p:nvPr>
            <p:ph type="sldNum" sz="quarter" idx="12"/>
          </p:nvPr>
        </p:nvSpPr>
        <p:spPr/>
        <p:txBody>
          <a:bodyPr/>
          <a:lstStyle>
            <a:lvl1pPr>
              <a:defRPr/>
            </a:lvl1pPr>
          </a:lstStyle>
          <a:p>
            <a:fld id="{DDBDE90A-F119-4E7B-B1A7-E2312ACB5F99}" type="slidenum">
              <a:rPr lang="en-GB" altLang="en-US"/>
              <a:pPr/>
              <a:t>‹#›</a:t>
            </a:fld>
            <a:endParaRPr lang="en-GB" altLang="en-US"/>
          </a:p>
        </p:txBody>
      </p:sp>
    </p:spTree>
    <p:extLst>
      <p:ext uri="{BB962C8B-B14F-4D97-AF65-F5344CB8AC3E}">
        <p14:creationId xmlns:p14="http://schemas.microsoft.com/office/powerpoint/2010/main" val="142134651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grpSp>
        <p:nvGrpSpPr>
          <p:cNvPr id="5" name="Freeform 6">
            <a:extLst>
              <a:ext uri="{FF2B5EF4-FFF2-40B4-BE49-F238E27FC236}">
                <a16:creationId xmlns:a16="http://schemas.microsoft.com/office/drawing/2014/main" id="{4C0548AF-0036-464A-8BA2-A478207852BF}"/>
              </a:ext>
            </a:extLst>
          </p:cNvPr>
          <p:cNvGrpSpPr>
            <a:grpSpLocks/>
          </p:cNvGrpSpPr>
          <p:nvPr/>
        </p:nvGrpSpPr>
        <p:grpSpPr bwMode="auto">
          <a:xfrm>
            <a:off x="0" y="0"/>
            <a:ext cx="9156700" cy="2197100"/>
            <a:chOff x="0" y="0"/>
            <a:chExt cx="5768" cy="1384"/>
          </a:xfrm>
        </p:grpSpPr>
        <p:pic>
          <p:nvPicPr>
            <p:cNvPr id="6" name="Freeform 6">
              <a:extLst>
                <a:ext uri="{FF2B5EF4-FFF2-40B4-BE49-F238E27FC236}">
                  <a16:creationId xmlns:a16="http://schemas.microsoft.com/office/drawing/2014/main" id="{355063EB-E46D-4018-A30B-CB8F831FD521}"/>
                </a:ext>
              </a:extLst>
            </p:cNvPr>
            <p:cNvPicPr>
              <a:picLocks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5768" cy="1384"/>
            </a:xfrm>
            <a:prstGeom prst="rect">
              <a:avLst/>
            </a:prstGeom>
            <a:noFill/>
            <a:extLst>
              <a:ext uri="{909E8E84-426E-40DD-AFC4-6F175D3DCCD1}">
                <a14:hiddenFill xmlns:a14="http://schemas.microsoft.com/office/drawing/2010/main">
                  <a:solidFill>
                    <a:srgbClr val="FFFFFF"/>
                  </a:solidFill>
                </a14:hiddenFill>
              </a:ext>
            </a:extLst>
          </p:spPr>
        </p:pic>
        <p:sp>
          <p:nvSpPr>
            <p:cNvPr id="7" name="Text Box 3">
              <a:extLst>
                <a:ext uri="{FF2B5EF4-FFF2-40B4-BE49-F238E27FC236}">
                  <a16:creationId xmlns:a16="http://schemas.microsoft.com/office/drawing/2014/main" id="{3D256D5A-4A9A-42F2-BBEF-73860316EEFD}"/>
                </a:ext>
              </a:extLst>
            </p:cNvPr>
            <p:cNvSpPr txBox="1">
              <a:spLocks noChangeArrowheads="1"/>
            </p:cNvSpPr>
            <p:nvPr/>
          </p:nvSpPr>
          <p:spPr bwMode="auto">
            <a:xfrm>
              <a:off x="0" y="0"/>
              <a:ext cx="5760" cy="13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grp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09996" y="2222287"/>
            <a:ext cx="3670723" cy="363876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63280" y="2222287"/>
            <a:ext cx="3670720" cy="363876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Date Placeholder 4">
            <a:extLst>
              <a:ext uri="{FF2B5EF4-FFF2-40B4-BE49-F238E27FC236}">
                <a16:creationId xmlns:a16="http://schemas.microsoft.com/office/drawing/2014/main" id="{57328DBF-DEE2-4F9E-912D-849315FCBEEB}"/>
              </a:ext>
            </a:extLst>
          </p:cNvPr>
          <p:cNvSpPr>
            <a:spLocks noGrp="1"/>
          </p:cNvSpPr>
          <p:nvPr>
            <p:ph type="dt" sz="half" idx="10"/>
          </p:nvPr>
        </p:nvSpPr>
        <p:spPr/>
        <p:txBody>
          <a:bodyPr/>
          <a:lstStyle>
            <a:lvl1pPr>
              <a:defRPr/>
            </a:lvl1pPr>
          </a:lstStyle>
          <a:p>
            <a:pPr>
              <a:defRPr/>
            </a:pPr>
            <a:endParaRPr lang="en-GB"/>
          </a:p>
        </p:txBody>
      </p:sp>
      <p:sp>
        <p:nvSpPr>
          <p:cNvPr id="9" name="Footer Placeholder 5">
            <a:extLst>
              <a:ext uri="{FF2B5EF4-FFF2-40B4-BE49-F238E27FC236}">
                <a16:creationId xmlns:a16="http://schemas.microsoft.com/office/drawing/2014/main" id="{8D8D0085-7919-4448-B097-5C78A59E3DE4}"/>
              </a:ext>
            </a:extLst>
          </p:cNvPr>
          <p:cNvSpPr>
            <a:spLocks noGrp="1"/>
          </p:cNvSpPr>
          <p:nvPr>
            <p:ph type="ftr" sz="quarter" idx="11"/>
          </p:nvPr>
        </p:nvSpPr>
        <p:spPr/>
        <p:txBody>
          <a:bodyPr/>
          <a:lstStyle>
            <a:lvl1pPr>
              <a:defRPr/>
            </a:lvl1pPr>
          </a:lstStyle>
          <a:p>
            <a:pPr>
              <a:defRPr/>
            </a:pPr>
            <a:endParaRPr lang="en-GB"/>
          </a:p>
        </p:txBody>
      </p:sp>
      <p:sp>
        <p:nvSpPr>
          <p:cNvPr id="10" name="Slide Number Placeholder 6">
            <a:extLst>
              <a:ext uri="{FF2B5EF4-FFF2-40B4-BE49-F238E27FC236}">
                <a16:creationId xmlns:a16="http://schemas.microsoft.com/office/drawing/2014/main" id="{7F4E882E-5C0E-49C0-BD95-631E13D1715D}"/>
              </a:ext>
            </a:extLst>
          </p:cNvPr>
          <p:cNvSpPr>
            <a:spLocks noGrp="1"/>
          </p:cNvSpPr>
          <p:nvPr>
            <p:ph type="sldNum" sz="quarter" idx="12"/>
          </p:nvPr>
        </p:nvSpPr>
        <p:spPr/>
        <p:txBody>
          <a:bodyPr/>
          <a:lstStyle>
            <a:lvl1pPr>
              <a:defRPr/>
            </a:lvl1pPr>
          </a:lstStyle>
          <a:p>
            <a:fld id="{10B640C1-4222-431A-BA7B-F4BC9E02B037}" type="slidenum">
              <a:rPr lang="en-GB" altLang="en-US"/>
              <a:pPr/>
              <a:t>‹#›</a:t>
            </a:fld>
            <a:endParaRPr lang="en-GB" altLang="en-US"/>
          </a:p>
        </p:txBody>
      </p:sp>
    </p:spTree>
    <p:extLst>
      <p:ext uri="{BB962C8B-B14F-4D97-AF65-F5344CB8AC3E}">
        <p14:creationId xmlns:p14="http://schemas.microsoft.com/office/powerpoint/2010/main" val="322581251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grpSp>
        <p:nvGrpSpPr>
          <p:cNvPr id="7" name="Freeform 6">
            <a:extLst>
              <a:ext uri="{FF2B5EF4-FFF2-40B4-BE49-F238E27FC236}">
                <a16:creationId xmlns:a16="http://schemas.microsoft.com/office/drawing/2014/main" id="{3A9E238B-FC83-4007-8C87-5B1B6973047C}"/>
              </a:ext>
            </a:extLst>
          </p:cNvPr>
          <p:cNvGrpSpPr>
            <a:grpSpLocks/>
          </p:cNvGrpSpPr>
          <p:nvPr/>
        </p:nvGrpSpPr>
        <p:grpSpPr bwMode="auto">
          <a:xfrm>
            <a:off x="0" y="0"/>
            <a:ext cx="9156700" cy="2197100"/>
            <a:chOff x="0" y="0"/>
            <a:chExt cx="5768" cy="1384"/>
          </a:xfrm>
        </p:grpSpPr>
        <p:pic>
          <p:nvPicPr>
            <p:cNvPr id="8" name="Freeform 6">
              <a:extLst>
                <a:ext uri="{FF2B5EF4-FFF2-40B4-BE49-F238E27FC236}">
                  <a16:creationId xmlns:a16="http://schemas.microsoft.com/office/drawing/2014/main" id="{537FBE15-3B37-41B2-A4AC-87809851D688}"/>
                </a:ext>
              </a:extLst>
            </p:cNvPr>
            <p:cNvPicPr>
              <a:picLocks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5768" cy="1384"/>
            </a:xfrm>
            <a:prstGeom prst="rect">
              <a:avLst/>
            </a:prstGeom>
            <a:noFill/>
            <a:extLst>
              <a:ext uri="{909E8E84-426E-40DD-AFC4-6F175D3DCCD1}">
                <a14:hiddenFill xmlns:a14="http://schemas.microsoft.com/office/drawing/2010/main">
                  <a:solidFill>
                    <a:srgbClr val="FFFFFF"/>
                  </a:solidFill>
                </a14:hiddenFill>
              </a:ext>
            </a:extLst>
          </p:spPr>
        </p:pic>
        <p:sp>
          <p:nvSpPr>
            <p:cNvPr id="9" name="Text Box 3">
              <a:extLst>
                <a:ext uri="{FF2B5EF4-FFF2-40B4-BE49-F238E27FC236}">
                  <a16:creationId xmlns:a16="http://schemas.microsoft.com/office/drawing/2014/main" id="{076792F3-370D-4D4F-BBB8-0EBF467D213C}"/>
                </a:ext>
              </a:extLst>
            </p:cNvPr>
            <p:cNvSpPr txBox="1">
              <a:spLocks noChangeArrowheads="1"/>
            </p:cNvSpPr>
            <p:nvPr/>
          </p:nvSpPr>
          <p:spPr bwMode="auto">
            <a:xfrm>
              <a:off x="0" y="0"/>
              <a:ext cx="5760" cy="13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grpSp>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809996" y="2174875"/>
            <a:ext cx="3670723" cy="576262"/>
          </a:xfrm>
        </p:spPr>
        <p:txBody>
          <a:bodyPr anchor="b">
            <a:noAutofit/>
          </a:bodyPr>
          <a:lstStyle>
            <a:lvl1pPr marL="0" indent="0" algn="ctr">
              <a:buNone/>
              <a:defRPr sz="20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09996" y="2751137"/>
            <a:ext cx="3687391" cy="3109913"/>
          </a:xfrm>
        </p:spPr>
        <p:txBody>
          <a:bodyPr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63280" y="2174875"/>
            <a:ext cx="3670720" cy="576262"/>
          </a:xfrm>
        </p:spPr>
        <p:txBody>
          <a:bodyPr anchor="b">
            <a:noAutofit/>
          </a:bodyPr>
          <a:lstStyle>
            <a:lvl1pPr marL="0" indent="0" algn="ctr">
              <a:buNone/>
              <a:defRPr sz="20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4663280" y="2751137"/>
            <a:ext cx="3670720" cy="3109913"/>
          </a:xfrm>
        </p:spPr>
        <p:txBody>
          <a:bodyPr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 name="Date Placeholder 6">
            <a:extLst>
              <a:ext uri="{FF2B5EF4-FFF2-40B4-BE49-F238E27FC236}">
                <a16:creationId xmlns:a16="http://schemas.microsoft.com/office/drawing/2014/main" id="{DC5C5BAC-7AE0-44E8-B1C1-2A6A828BA428}"/>
              </a:ext>
            </a:extLst>
          </p:cNvPr>
          <p:cNvSpPr>
            <a:spLocks noGrp="1"/>
          </p:cNvSpPr>
          <p:nvPr>
            <p:ph type="dt" sz="half" idx="10"/>
          </p:nvPr>
        </p:nvSpPr>
        <p:spPr/>
        <p:txBody>
          <a:bodyPr/>
          <a:lstStyle>
            <a:lvl1pPr>
              <a:defRPr/>
            </a:lvl1pPr>
          </a:lstStyle>
          <a:p>
            <a:pPr>
              <a:defRPr/>
            </a:pPr>
            <a:endParaRPr lang="en-GB"/>
          </a:p>
        </p:txBody>
      </p:sp>
      <p:sp>
        <p:nvSpPr>
          <p:cNvPr id="11" name="Footer Placeholder 7">
            <a:extLst>
              <a:ext uri="{FF2B5EF4-FFF2-40B4-BE49-F238E27FC236}">
                <a16:creationId xmlns:a16="http://schemas.microsoft.com/office/drawing/2014/main" id="{B4FC74F9-E057-46A7-AB46-FD33B3A3BE8B}"/>
              </a:ext>
            </a:extLst>
          </p:cNvPr>
          <p:cNvSpPr>
            <a:spLocks noGrp="1"/>
          </p:cNvSpPr>
          <p:nvPr>
            <p:ph type="ftr" sz="quarter" idx="11"/>
          </p:nvPr>
        </p:nvSpPr>
        <p:spPr/>
        <p:txBody>
          <a:bodyPr/>
          <a:lstStyle>
            <a:lvl1pPr>
              <a:defRPr/>
            </a:lvl1pPr>
          </a:lstStyle>
          <a:p>
            <a:pPr>
              <a:defRPr/>
            </a:pPr>
            <a:endParaRPr lang="en-GB"/>
          </a:p>
        </p:txBody>
      </p:sp>
      <p:sp>
        <p:nvSpPr>
          <p:cNvPr id="12" name="Slide Number Placeholder 8">
            <a:extLst>
              <a:ext uri="{FF2B5EF4-FFF2-40B4-BE49-F238E27FC236}">
                <a16:creationId xmlns:a16="http://schemas.microsoft.com/office/drawing/2014/main" id="{A5418AD2-5468-4B6A-99BE-25389AC5070C}"/>
              </a:ext>
            </a:extLst>
          </p:cNvPr>
          <p:cNvSpPr>
            <a:spLocks noGrp="1"/>
          </p:cNvSpPr>
          <p:nvPr>
            <p:ph type="sldNum" sz="quarter" idx="12"/>
          </p:nvPr>
        </p:nvSpPr>
        <p:spPr/>
        <p:txBody>
          <a:bodyPr/>
          <a:lstStyle>
            <a:lvl1pPr>
              <a:defRPr/>
            </a:lvl1pPr>
          </a:lstStyle>
          <a:p>
            <a:fld id="{DFDA5104-E670-4D3F-A416-17C2AC6B298E}" type="slidenum">
              <a:rPr lang="en-GB" altLang="en-US"/>
              <a:pPr/>
              <a:t>‹#›</a:t>
            </a:fld>
            <a:endParaRPr lang="en-GB" altLang="en-US"/>
          </a:p>
        </p:txBody>
      </p:sp>
    </p:spTree>
    <p:extLst>
      <p:ext uri="{BB962C8B-B14F-4D97-AF65-F5344CB8AC3E}">
        <p14:creationId xmlns:p14="http://schemas.microsoft.com/office/powerpoint/2010/main" val="69117661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grpSp>
        <p:nvGrpSpPr>
          <p:cNvPr id="3" name="Freeform 6">
            <a:extLst>
              <a:ext uri="{FF2B5EF4-FFF2-40B4-BE49-F238E27FC236}">
                <a16:creationId xmlns:a16="http://schemas.microsoft.com/office/drawing/2014/main" id="{1C89CEE0-3A57-47F7-A5D7-7002813D9314}"/>
              </a:ext>
            </a:extLst>
          </p:cNvPr>
          <p:cNvGrpSpPr>
            <a:grpSpLocks/>
          </p:cNvGrpSpPr>
          <p:nvPr/>
        </p:nvGrpSpPr>
        <p:grpSpPr bwMode="auto">
          <a:xfrm>
            <a:off x="0" y="0"/>
            <a:ext cx="9156700" cy="2197100"/>
            <a:chOff x="0" y="0"/>
            <a:chExt cx="5768" cy="1384"/>
          </a:xfrm>
        </p:grpSpPr>
        <p:pic>
          <p:nvPicPr>
            <p:cNvPr id="4" name="Freeform 6">
              <a:extLst>
                <a:ext uri="{FF2B5EF4-FFF2-40B4-BE49-F238E27FC236}">
                  <a16:creationId xmlns:a16="http://schemas.microsoft.com/office/drawing/2014/main" id="{30520C65-83CB-4369-B04C-D6709670B2C2}"/>
                </a:ext>
              </a:extLst>
            </p:cNvPr>
            <p:cNvPicPr>
              <a:picLocks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5768" cy="1384"/>
            </a:xfrm>
            <a:prstGeom prst="rect">
              <a:avLst/>
            </a:prstGeom>
            <a:noFill/>
            <a:extLst>
              <a:ext uri="{909E8E84-426E-40DD-AFC4-6F175D3DCCD1}">
                <a14:hiddenFill xmlns:a14="http://schemas.microsoft.com/office/drawing/2010/main">
                  <a:solidFill>
                    <a:srgbClr val="FFFFFF"/>
                  </a:solidFill>
                </a14:hiddenFill>
              </a:ext>
            </a:extLst>
          </p:spPr>
        </p:pic>
        <p:sp>
          <p:nvSpPr>
            <p:cNvPr id="5" name="Text Box 3">
              <a:extLst>
                <a:ext uri="{FF2B5EF4-FFF2-40B4-BE49-F238E27FC236}">
                  <a16:creationId xmlns:a16="http://schemas.microsoft.com/office/drawing/2014/main" id="{7D0CB497-27F1-4455-BC40-A991168BC7B4}"/>
                </a:ext>
              </a:extLst>
            </p:cNvPr>
            <p:cNvSpPr txBox="1">
              <a:spLocks noChangeArrowheads="1"/>
            </p:cNvSpPr>
            <p:nvPr/>
          </p:nvSpPr>
          <p:spPr bwMode="auto">
            <a:xfrm>
              <a:off x="0" y="0"/>
              <a:ext cx="5760" cy="13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grpSp>
      <p:sp>
        <p:nvSpPr>
          <p:cNvPr id="2" name="Title 1"/>
          <p:cNvSpPr>
            <a:spLocks noGrp="1"/>
          </p:cNvSpPr>
          <p:nvPr>
            <p:ph type="title"/>
          </p:nvPr>
        </p:nvSpPr>
        <p:spPr/>
        <p:txBody>
          <a:bodyPr/>
          <a:lstStyle/>
          <a:p>
            <a:r>
              <a:rPr lang="en-US"/>
              <a:t>Click to edit Master title style</a:t>
            </a:r>
            <a:endParaRPr lang="en-US" dirty="0"/>
          </a:p>
        </p:txBody>
      </p:sp>
      <p:sp>
        <p:nvSpPr>
          <p:cNvPr id="6" name="Date Placeholder 2">
            <a:extLst>
              <a:ext uri="{FF2B5EF4-FFF2-40B4-BE49-F238E27FC236}">
                <a16:creationId xmlns:a16="http://schemas.microsoft.com/office/drawing/2014/main" id="{648F68CD-98F1-49CC-A519-B0D8726FBB8C}"/>
              </a:ext>
            </a:extLst>
          </p:cNvPr>
          <p:cNvSpPr>
            <a:spLocks noGrp="1"/>
          </p:cNvSpPr>
          <p:nvPr>
            <p:ph type="dt" sz="half" idx="10"/>
          </p:nvPr>
        </p:nvSpPr>
        <p:spPr/>
        <p:txBody>
          <a:bodyPr/>
          <a:lstStyle>
            <a:lvl1pPr>
              <a:defRPr/>
            </a:lvl1pPr>
          </a:lstStyle>
          <a:p>
            <a:pPr>
              <a:defRPr/>
            </a:pPr>
            <a:endParaRPr lang="en-GB"/>
          </a:p>
        </p:txBody>
      </p:sp>
      <p:sp>
        <p:nvSpPr>
          <p:cNvPr id="7" name="Footer Placeholder 3">
            <a:extLst>
              <a:ext uri="{FF2B5EF4-FFF2-40B4-BE49-F238E27FC236}">
                <a16:creationId xmlns:a16="http://schemas.microsoft.com/office/drawing/2014/main" id="{2CBC51B9-96E6-440E-8B9E-93695228BF12}"/>
              </a:ext>
            </a:extLst>
          </p:cNvPr>
          <p:cNvSpPr>
            <a:spLocks noGrp="1"/>
          </p:cNvSpPr>
          <p:nvPr>
            <p:ph type="ftr" sz="quarter" idx="11"/>
          </p:nvPr>
        </p:nvSpPr>
        <p:spPr/>
        <p:txBody>
          <a:bodyPr/>
          <a:lstStyle>
            <a:lvl1pPr>
              <a:defRPr/>
            </a:lvl1pPr>
          </a:lstStyle>
          <a:p>
            <a:pPr>
              <a:defRPr/>
            </a:pPr>
            <a:endParaRPr lang="en-GB"/>
          </a:p>
        </p:txBody>
      </p:sp>
      <p:sp>
        <p:nvSpPr>
          <p:cNvPr id="8" name="Slide Number Placeholder 4">
            <a:extLst>
              <a:ext uri="{FF2B5EF4-FFF2-40B4-BE49-F238E27FC236}">
                <a16:creationId xmlns:a16="http://schemas.microsoft.com/office/drawing/2014/main" id="{6CED04E5-459E-4B9A-A6B3-877460FEC38C}"/>
              </a:ext>
            </a:extLst>
          </p:cNvPr>
          <p:cNvSpPr>
            <a:spLocks noGrp="1"/>
          </p:cNvSpPr>
          <p:nvPr>
            <p:ph type="sldNum" sz="quarter" idx="12"/>
          </p:nvPr>
        </p:nvSpPr>
        <p:spPr/>
        <p:txBody>
          <a:bodyPr/>
          <a:lstStyle>
            <a:lvl1pPr>
              <a:defRPr/>
            </a:lvl1pPr>
          </a:lstStyle>
          <a:p>
            <a:fld id="{3A8A78C7-895C-4FCD-97B6-27CC3BF92FBA}" type="slidenum">
              <a:rPr lang="en-GB" altLang="en-US"/>
              <a:pPr/>
              <a:t>‹#›</a:t>
            </a:fld>
            <a:endParaRPr lang="en-GB" altLang="en-US"/>
          </a:p>
        </p:txBody>
      </p:sp>
    </p:spTree>
    <p:extLst>
      <p:ext uri="{BB962C8B-B14F-4D97-AF65-F5344CB8AC3E}">
        <p14:creationId xmlns:p14="http://schemas.microsoft.com/office/powerpoint/2010/main" val="41860063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Footer Placeholder 4">
            <a:extLst>
              <a:ext uri="{FF2B5EF4-FFF2-40B4-BE49-F238E27FC236}">
                <a16:creationId xmlns:a16="http://schemas.microsoft.com/office/drawing/2014/main" id="{722F0D3B-BDA7-4D59-AF1C-CF48139D7C19}"/>
              </a:ext>
            </a:extLst>
          </p:cNvPr>
          <p:cNvSpPr>
            <a:spLocks noGrp="1"/>
          </p:cNvSpPr>
          <p:nvPr>
            <p:ph type="ftr" sz="quarter" idx="10"/>
          </p:nvPr>
        </p:nvSpPr>
        <p:spPr/>
        <p:txBody>
          <a:bodyPr/>
          <a:lstStyle>
            <a:lvl1pPr>
              <a:defRPr/>
            </a:lvl1pPr>
          </a:lstStyle>
          <a:p>
            <a:pPr>
              <a:defRPr/>
            </a:pPr>
            <a:endParaRPr lang="en-GB"/>
          </a:p>
        </p:txBody>
      </p:sp>
      <p:sp>
        <p:nvSpPr>
          <p:cNvPr id="3" name="Date Placeholder 3">
            <a:extLst>
              <a:ext uri="{FF2B5EF4-FFF2-40B4-BE49-F238E27FC236}">
                <a16:creationId xmlns:a16="http://schemas.microsoft.com/office/drawing/2014/main" id="{6D688543-690A-44B6-A3C6-3A2BDE1A70F8}"/>
              </a:ext>
            </a:extLst>
          </p:cNvPr>
          <p:cNvSpPr>
            <a:spLocks noGrp="1"/>
          </p:cNvSpPr>
          <p:nvPr>
            <p:ph type="dt" sz="half" idx="11"/>
          </p:nvPr>
        </p:nvSpPr>
        <p:spPr/>
        <p:txBody>
          <a:bodyPr/>
          <a:lstStyle>
            <a:lvl1pPr>
              <a:defRPr/>
            </a:lvl1pPr>
          </a:lstStyle>
          <a:p>
            <a:pPr>
              <a:defRPr/>
            </a:pPr>
            <a:endParaRPr lang="en-GB"/>
          </a:p>
        </p:txBody>
      </p:sp>
      <p:sp>
        <p:nvSpPr>
          <p:cNvPr id="4" name="Slide Number Placeholder 5">
            <a:extLst>
              <a:ext uri="{FF2B5EF4-FFF2-40B4-BE49-F238E27FC236}">
                <a16:creationId xmlns:a16="http://schemas.microsoft.com/office/drawing/2014/main" id="{B6D2856C-D53B-4FE3-BCF0-E2C7652AA51F}"/>
              </a:ext>
            </a:extLst>
          </p:cNvPr>
          <p:cNvSpPr>
            <a:spLocks noGrp="1"/>
          </p:cNvSpPr>
          <p:nvPr>
            <p:ph type="sldNum" sz="quarter" idx="12"/>
          </p:nvPr>
        </p:nvSpPr>
        <p:spPr/>
        <p:txBody>
          <a:bodyPr/>
          <a:lstStyle>
            <a:lvl1pPr>
              <a:defRPr/>
            </a:lvl1pPr>
          </a:lstStyle>
          <a:p>
            <a:fld id="{91145F13-F6F9-463A-B16F-01284C0A9DC8}" type="slidenum">
              <a:rPr lang="en-GB" altLang="en-US"/>
              <a:pPr/>
              <a:t>‹#›</a:t>
            </a:fld>
            <a:endParaRPr lang="en-GB" altLang="en-US"/>
          </a:p>
        </p:txBody>
      </p:sp>
    </p:spTree>
    <p:extLst>
      <p:ext uri="{BB962C8B-B14F-4D97-AF65-F5344CB8AC3E}">
        <p14:creationId xmlns:p14="http://schemas.microsoft.com/office/powerpoint/2010/main" val="339329104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grpSp>
        <p:nvGrpSpPr>
          <p:cNvPr id="5" name="Freeform 6">
            <a:extLst>
              <a:ext uri="{FF2B5EF4-FFF2-40B4-BE49-F238E27FC236}">
                <a16:creationId xmlns:a16="http://schemas.microsoft.com/office/drawing/2014/main" id="{267A8E87-3DDC-4E40-8C45-21CC08B6662E}"/>
              </a:ext>
            </a:extLst>
          </p:cNvPr>
          <p:cNvGrpSpPr>
            <a:grpSpLocks noChangeAspect="1"/>
          </p:cNvGrpSpPr>
          <p:nvPr/>
        </p:nvGrpSpPr>
        <p:grpSpPr bwMode="auto">
          <a:xfrm>
            <a:off x="787400" y="431800"/>
            <a:ext cx="2692400" cy="1841500"/>
            <a:chOff x="496" y="272"/>
            <a:chExt cx="1696" cy="1160"/>
          </a:xfrm>
        </p:grpSpPr>
        <p:pic>
          <p:nvPicPr>
            <p:cNvPr id="6" name="Freeform 6">
              <a:extLst>
                <a:ext uri="{FF2B5EF4-FFF2-40B4-BE49-F238E27FC236}">
                  <a16:creationId xmlns:a16="http://schemas.microsoft.com/office/drawing/2014/main" id="{761D74A3-DA5D-44C8-AFCA-C8F96D7CABE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96" y="272"/>
              <a:ext cx="1696" cy="1160"/>
            </a:xfrm>
            <a:prstGeom prst="rect">
              <a:avLst/>
            </a:prstGeom>
            <a:noFill/>
            <a:extLst>
              <a:ext uri="{909E8E84-426E-40DD-AFC4-6F175D3DCCD1}">
                <a14:hiddenFill xmlns:a14="http://schemas.microsoft.com/office/drawing/2010/main">
                  <a:solidFill>
                    <a:srgbClr val="FFFFFF"/>
                  </a:solidFill>
                </a14:hiddenFill>
              </a:ext>
            </a:extLst>
          </p:spPr>
        </p:pic>
        <p:sp>
          <p:nvSpPr>
            <p:cNvPr id="7" name="Text Box 3">
              <a:extLst>
                <a:ext uri="{FF2B5EF4-FFF2-40B4-BE49-F238E27FC236}">
                  <a16:creationId xmlns:a16="http://schemas.microsoft.com/office/drawing/2014/main" id="{99779A0C-8083-4099-8D43-C81CE1810872}"/>
                </a:ext>
              </a:extLst>
            </p:cNvPr>
            <p:cNvSpPr txBox="1">
              <a:spLocks noChangeArrowheads="1"/>
            </p:cNvSpPr>
            <p:nvPr/>
          </p:nvSpPr>
          <p:spPr bwMode="auto">
            <a:xfrm>
              <a:off x="507" y="281"/>
              <a:ext cx="1676" cy="11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grpSp>
      <p:sp>
        <p:nvSpPr>
          <p:cNvPr id="2" name="Title 1"/>
          <p:cNvSpPr>
            <a:spLocks noGrp="1"/>
          </p:cNvSpPr>
          <p:nvPr>
            <p:ph type="title"/>
          </p:nvPr>
        </p:nvSpPr>
        <p:spPr>
          <a:xfrm>
            <a:off x="804863" y="446088"/>
            <a:ext cx="2660650" cy="1618396"/>
          </a:xfrm>
        </p:spPr>
        <p:txBody>
          <a:bodyPr/>
          <a:lstStyle>
            <a:lvl1pPr algn="l">
              <a:defRPr sz="2000" b="1"/>
            </a:lvl1pPr>
          </a:lstStyle>
          <a:p>
            <a:r>
              <a:rPr lang="en-US"/>
              <a:t>Click to edit Master title style</a:t>
            </a:r>
            <a:endParaRPr lang="en-US" dirty="0"/>
          </a:p>
        </p:txBody>
      </p:sp>
      <p:sp>
        <p:nvSpPr>
          <p:cNvPr id="3" name="Content Placeholder 2"/>
          <p:cNvSpPr>
            <a:spLocks noGrp="1"/>
          </p:cNvSpPr>
          <p:nvPr>
            <p:ph idx="1"/>
          </p:nvPr>
        </p:nvSpPr>
        <p:spPr>
          <a:xfrm>
            <a:off x="3641724" y="446087"/>
            <a:ext cx="4689475" cy="541496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04863" y="2260737"/>
            <a:ext cx="2660650" cy="3600311"/>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8" name="Date Placeholder 4">
            <a:extLst>
              <a:ext uri="{FF2B5EF4-FFF2-40B4-BE49-F238E27FC236}">
                <a16:creationId xmlns:a16="http://schemas.microsoft.com/office/drawing/2014/main" id="{74B76637-1D7C-4702-A7B1-8817AE331D1C}"/>
              </a:ext>
            </a:extLst>
          </p:cNvPr>
          <p:cNvSpPr>
            <a:spLocks noGrp="1"/>
          </p:cNvSpPr>
          <p:nvPr>
            <p:ph type="dt" sz="half" idx="10"/>
          </p:nvPr>
        </p:nvSpPr>
        <p:spPr/>
        <p:txBody>
          <a:bodyPr/>
          <a:lstStyle>
            <a:lvl1pPr>
              <a:defRPr/>
            </a:lvl1pPr>
          </a:lstStyle>
          <a:p>
            <a:pPr>
              <a:defRPr/>
            </a:pPr>
            <a:endParaRPr lang="en-GB"/>
          </a:p>
        </p:txBody>
      </p:sp>
      <p:sp>
        <p:nvSpPr>
          <p:cNvPr id="9" name="Footer Placeholder 5">
            <a:extLst>
              <a:ext uri="{FF2B5EF4-FFF2-40B4-BE49-F238E27FC236}">
                <a16:creationId xmlns:a16="http://schemas.microsoft.com/office/drawing/2014/main" id="{63FF7179-2B0E-4899-8985-976C75B57332}"/>
              </a:ext>
            </a:extLst>
          </p:cNvPr>
          <p:cNvSpPr>
            <a:spLocks noGrp="1"/>
          </p:cNvSpPr>
          <p:nvPr>
            <p:ph type="ftr" sz="quarter" idx="11"/>
          </p:nvPr>
        </p:nvSpPr>
        <p:spPr/>
        <p:txBody>
          <a:bodyPr/>
          <a:lstStyle>
            <a:lvl1pPr>
              <a:defRPr/>
            </a:lvl1pPr>
          </a:lstStyle>
          <a:p>
            <a:pPr>
              <a:defRPr/>
            </a:pPr>
            <a:endParaRPr lang="en-GB"/>
          </a:p>
        </p:txBody>
      </p:sp>
      <p:sp>
        <p:nvSpPr>
          <p:cNvPr id="10" name="Slide Number Placeholder 6">
            <a:extLst>
              <a:ext uri="{FF2B5EF4-FFF2-40B4-BE49-F238E27FC236}">
                <a16:creationId xmlns:a16="http://schemas.microsoft.com/office/drawing/2014/main" id="{219770A4-8B48-4FBA-9415-4C044CC2C4FD}"/>
              </a:ext>
            </a:extLst>
          </p:cNvPr>
          <p:cNvSpPr>
            <a:spLocks noGrp="1"/>
          </p:cNvSpPr>
          <p:nvPr>
            <p:ph type="sldNum" sz="quarter" idx="12"/>
          </p:nvPr>
        </p:nvSpPr>
        <p:spPr/>
        <p:txBody>
          <a:bodyPr/>
          <a:lstStyle>
            <a:lvl1pPr>
              <a:defRPr/>
            </a:lvl1pPr>
          </a:lstStyle>
          <a:p>
            <a:fld id="{DF109582-39B5-4181-A2DB-D7B86D7CB01F}" type="slidenum">
              <a:rPr lang="en-GB" altLang="en-US"/>
              <a:pPr/>
              <a:t>‹#›</a:t>
            </a:fld>
            <a:endParaRPr lang="en-GB" altLang="en-US"/>
          </a:p>
        </p:txBody>
      </p:sp>
    </p:spTree>
    <p:extLst>
      <p:ext uri="{BB962C8B-B14F-4D97-AF65-F5344CB8AC3E}">
        <p14:creationId xmlns:p14="http://schemas.microsoft.com/office/powerpoint/2010/main" val="211575311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09996" y="727521"/>
            <a:ext cx="3501548" cy="1617163"/>
          </a:xfrm>
        </p:spPr>
        <p:txBody>
          <a:bodyPr>
            <a:normAutofit/>
          </a:bodyPr>
          <a:lstStyle>
            <a:lvl1pPr algn="l">
              <a:defRPr sz="2400" b="0"/>
            </a:lvl1pPr>
          </a:lstStyle>
          <a:p>
            <a:r>
              <a:rPr lang="en-US"/>
              <a:t>Click to edit Master title style</a:t>
            </a:r>
            <a:endParaRPr lang="en-US" dirty="0"/>
          </a:p>
        </p:txBody>
      </p:sp>
      <p:sp>
        <p:nvSpPr>
          <p:cNvPr id="9" name="Picture Placeholder 11"/>
          <p:cNvSpPr>
            <a:spLocks noGrp="1" noChangeAspect="1"/>
          </p:cNvSpPr>
          <p:nvPr>
            <p:ph type="pic" sz="quarter" idx="13"/>
          </p:nvPr>
        </p:nvSpPr>
        <p:spPr bwMode="auto">
          <a:xfrm>
            <a:off x="4573588" y="0"/>
            <a:ext cx="4570412" cy="6858000"/>
          </a:xfrm>
          <a:custGeom>
            <a:avLst/>
            <a:gdLst/>
            <a:ahLst/>
            <a:cxnLst/>
            <a:rect l="0" t="0" r="r" b="b"/>
            <a:pathLst>
              <a:path w="2879" h="4320">
                <a:moveTo>
                  <a:pt x="183" y="0"/>
                </a:moveTo>
                <a:lnTo>
                  <a:pt x="183" y="1197"/>
                </a:lnTo>
                <a:lnTo>
                  <a:pt x="8" y="1372"/>
                </a:lnTo>
                <a:lnTo>
                  <a:pt x="8" y="1372"/>
                </a:lnTo>
                <a:lnTo>
                  <a:pt x="6" y="1376"/>
                </a:lnTo>
                <a:lnTo>
                  <a:pt x="3" y="1382"/>
                </a:lnTo>
                <a:lnTo>
                  <a:pt x="0" y="1387"/>
                </a:lnTo>
                <a:lnTo>
                  <a:pt x="0" y="1393"/>
                </a:lnTo>
                <a:lnTo>
                  <a:pt x="0" y="1399"/>
                </a:lnTo>
                <a:lnTo>
                  <a:pt x="3" y="1404"/>
                </a:lnTo>
                <a:lnTo>
                  <a:pt x="6" y="1410"/>
                </a:lnTo>
                <a:lnTo>
                  <a:pt x="8" y="1414"/>
                </a:lnTo>
                <a:lnTo>
                  <a:pt x="183" y="1589"/>
                </a:lnTo>
                <a:lnTo>
                  <a:pt x="183" y="4320"/>
                </a:lnTo>
                <a:lnTo>
                  <a:pt x="2879" y="4320"/>
                </a:lnTo>
                <a:lnTo>
                  <a:pt x="2879" y="0"/>
                </a:lnTo>
                <a:lnTo>
                  <a:pt x="183" y="0"/>
                </a:lnTo>
                <a:close/>
              </a:path>
            </a:pathLst>
          </a:custGeom>
          <a:noFill/>
          <a:ln w="9525">
            <a:solidFill>
              <a:schemeClr val="tx2"/>
            </a:solidFill>
            <a:round/>
            <a:headEnd/>
            <a:tailEnd/>
          </a:ln>
          <a:effectLst/>
        </p:spPr>
        <p:txBody>
          <a:bodyPr wrap="square" numCol="1" anchor="t" anchorCtr="0" compatLnSpc="1">
            <a:prstTxWarp prst="textNoShape">
              <a:avLst/>
            </a:prstTxWarp>
          </a:bodyPr>
          <a:lstStyle>
            <a:lvl1pPr algn="ctr">
              <a:buFontTx/>
              <a:buNone/>
              <a:defRPr sz="1400"/>
            </a:lvl1pPr>
          </a:lstStyle>
          <a:p>
            <a:pPr lvl="0"/>
            <a:r>
              <a:rPr lang="en-US" noProof="0"/>
              <a:t>Click icon to add picture</a:t>
            </a:r>
            <a:endParaRPr lang="en-US" noProof="0" dirty="0"/>
          </a:p>
        </p:txBody>
      </p:sp>
      <p:sp>
        <p:nvSpPr>
          <p:cNvPr id="4" name="Text Placeholder 3"/>
          <p:cNvSpPr>
            <a:spLocks noGrp="1"/>
          </p:cNvSpPr>
          <p:nvPr>
            <p:ph type="body" sz="half" idx="2"/>
          </p:nvPr>
        </p:nvSpPr>
        <p:spPr>
          <a:xfrm>
            <a:off x="809996" y="2344684"/>
            <a:ext cx="3501548" cy="3516365"/>
          </a:xfrm>
        </p:spPr>
        <p:txBody>
          <a:bodyPr anchor="t"/>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a:extLst>
              <a:ext uri="{FF2B5EF4-FFF2-40B4-BE49-F238E27FC236}">
                <a16:creationId xmlns:a16="http://schemas.microsoft.com/office/drawing/2014/main" id="{1C19678A-4E86-434E-A3DF-4C89922B4459}"/>
              </a:ext>
            </a:extLst>
          </p:cNvPr>
          <p:cNvSpPr>
            <a:spLocks noGrp="1"/>
          </p:cNvSpPr>
          <p:nvPr>
            <p:ph type="dt" sz="half" idx="14"/>
          </p:nvPr>
        </p:nvSpPr>
        <p:spPr>
          <a:xfrm>
            <a:off x="2914650" y="6042025"/>
            <a:ext cx="731838" cy="365125"/>
          </a:xfrm>
        </p:spPr>
        <p:txBody>
          <a:bodyPr/>
          <a:lstStyle>
            <a:lvl1pPr>
              <a:defRPr/>
            </a:lvl1pPr>
          </a:lstStyle>
          <a:p>
            <a:pPr>
              <a:defRPr/>
            </a:pPr>
            <a:endParaRPr lang="en-GB"/>
          </a:p>
        </p:txBody>
      </p:sp>
      <p:sp>
        <p:nvSpPr>
          <p:cNvPr id="6" name="Footer Placeholder 5">
            <a:extLst>
              <a:ext uri="{FF2B5EF4-FFF2-40B4-BE49-F238E27FC236}">
                <a16:creationId xmlns:a16="http://schemas.microsoft.com/office/drawing/2014/main" id="{9B79F87C-8FE5-433D-958A-B40AAEC660D9}"/>
              </a:ext>
            </a:extLst>
          </p:cNvPr>
          <p:cNvSpPr>
            <a:spLocks noGrp="1"/>
          </p:cNvSpPr>
          <p:nvPr>
            <p:ph type="ftr" sz="quarter" idx="15"/>
          </p:nvPr>
        </p:nvSpPr>
        <p:spPr>
          <a:xfrm>
            <a:off x="442913" y="6042025"/>
            <a:ext cx="2471737" cy="365125"/>
          </a:xfrm>
        </p:spPr>
        <p:txBody>
          <a:bodyPr/>
          <a:lstStyle>
            <a:lvl1pPr>
              <a:defRPr/>
            </a:lvl1pPr>
          </a:lstStyle>
          <a:p>
            <a:pPr>
              <a:defRPr/>
            </a:pPr>
            <a:endParaRPr lang="en-GB"/>
          </a:p>
        </p:txBody>
      </p:sp>
      <p:sp>
        <p:nvSpPr>
          <p:cNvPr id="7" name="Slide Number Placeholder 6">
            <a:extLst>
              <a:ext uri="{FF2B5EF4-FFF2-40B4-BE49-F238E27FC236}">
                <a16:creationId xmlns:a16="http://schemas.microsoft.com/office/drawing/2014/main" id="{F2C8AFB9-78F3-4285-A6BB-DF5B351283D0}"/>
              </a:ext>
            </a:extLst>
          </p:cNvPr>
          <p:cNvSpPr>
            <a:spLocks noGrp="1"/>
          </p:cNvSpPr>
          <p:nvPr>
            <p:ph type="sldNum" sz="quarter" idx="16"/>
          </p:nvPr>
        </p:nvSpPr>
        <p:spPr>
          <a:xfrm>
            <a:off x="3646488" y="5916613"/>
            <a:ext cx="796925" cy="490537"/>
          </a:xfrm>
        </p:spPr>
        <p:txBody>
          <a:bodyPr/>
          <a:lstStyle>
            <a:lvl1pPr>
              <a:defRPr/>
            </a:lvl1pPr>
          </a:lstStyle>
          <a:p>
            <a:fld id="{90CAA505-C96A-4062-8CA6-2BD498B30EB3}" type="slidenum">
              <a:rPr lang="en-GB" altLang="en-US"/>
              <a:pPr/>
              <a:t>‹#›</a:t>
            </a:fld>
            <a:endParaRPr lang="en-GB" altLang="en-US"/>
          </a:p>
        </p:txBody>
      </p:sp>
    </p:spTree>
    <p:extLst>
      <p:ext uri="{BB962C8B-B14F-4D97-AF65-F5344CB8AC3E}">
        <p14:creationId xmlns:p14="http://schemas.microsoft.com/office/powerpoint/2010/main" val="42638178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B431782C-95FC-438E-926F-7171C0200501}"/>
              </a:ext>
            </a:extLst>
          </p:cNvPr>
          <p:cNvSpPr>
            <a:spLocks noGrp="1"/>
          </p:cNvSpPr>
          <p:nvPr>
            <p:ph type="title"/>
          </p:nvPr>
        </p:nvSpPr>
        <p:spPr>
          <a:xfrm>
            <a:off x="809625" y="447675"/>
            <a:ext cx="7524750" cy="969963"/>
          </a:xfrm>
          <a:prstGeom prst="rect">
            <a:avLst/>
          </a:prstGeom>
          <a:effectLst>
            <a:outerShdw blurRad="50800" dir="14400000">
              <a:srgbClr val="000000">
                <a:alpha val="60000"/>
              </a:srgbClr>
            </a:outerShdw>
          </a:effectLst>
        </p:spPr>
        <p:txBody>
          <a:bodyPr vert="horz" lIns="91440" tIns="45720" rIns="91440" bIns="45720" rtlCol="0" anchor="b">
            <a:noAutofit/>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69F49DFB-78D9-4C68-A494-FB0E801AA580}"/>
              </a:ext>
            </a:extLst>
          </p:cNvPr>
          <p:cNvSpPr>
            <a:spLocks noGrp="1"/>
          </p:cNvSpPr>
          <p:nvPr>
            <p:ph type="body" idx="1"/>
          </p:nvPr>
        </p:nvSpPr>
        <p:spPr>
          <a:xfrm>
            <a:off x="809625" y="2184400"/>
            <a:ext cx="7524750" cy="3675063"/>
          </a:xfrm>
          <a:prstGeom prst="rect">
            <a:avLst/>
          </a:prstGeom>
          <a:effectLst>
            <a:outerShdw blurRad="50800" dir="14400000">
              <a:srgbClr val="000000">
                <a:alpha val="40000"/>
              </a:srgbClr>
            </a:outerShdw>
          </a:effectLst>
        </p:spPr>
        <p:txBody>
          <a:bodyPr vert="horz" lIns="91440" tIns="45720" rIns="91440" bIns="45720" rtlCol="0" anchor="ct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Footer Placeholder 4">
            <a:extLst>
              <a:ext uri="{FF2B5EF4-FFF2-40B4-BE49-F238E27FC236}">
                <a16:creationId xmlns:a16="http://schemas.microsoft.com/office/drawing/2014/main" id="{3949272E-C9FB-4712-A0A8-15B6227CA84E}"/>
              </a:ext>
            </a:extLst>
          </p:cNvPr>
          <p:cNvSpPr>
            <a:spLocks noGrp="1"/>
          </p:cNvSpPr>
          <p:nvPr>
            <p:ph type="ftr" sz="quarter" idx="3"/>
          </p:nvPr>
        </p:nvSpPr>
        <p:spPr>
          <a:xfrm>
            <a:off x="442913" y="6042025"/>
            <a:ext cx="6289675" cy="365125"/>
          </a:xfrm>
          <a:prstGeom prst="rect">
            <a:avLst/>
          </a:prstGeom>
        </p:spPr>
        <p:txBody>
          <a:bodyPr vert="horz" lIns="91440" tIns="45720" rIns="91440" bIns="45720" rtlCol="0" anchor="b"/>
          <a:lstStyle>
            <a:lvl1pPr algn="l">
              <a:defRPr sz="900">
                <a:solidFill>
                  <a:schemeClr val="tx1"/>
                </a:solidFill>
              </a:defRPr>
            </a:lvl1pPr>
          </a:lstStyle>
          <a:p>
            <a:pPr>
              <a:defRPr/>
            </a:pPr>
            <a:endParaRPr lang="en-GB"/>
          </a:p>
        </p:txBody>
      </p:sp>
      <p:sp>
        <p:nvSpPr>
          <p:cNvPr id="4" name="Date Placeholder 3">
            <a:extLst>
              <a:ext uri="{FF2B5EF4-FFF2-40B4-BE49-F238E27FC236}">
                <a16:creationId xmlns:a16="http://schemas.microsoft.com/office/drawing/2014/main" id="{D9002844-88B5-4D33-A985-3864F5FD0F52}"/>
              </a:ext>
            </a:extLst>
          </p:cNvPr>
          <p:cNvSpPr>
            <a:spLocks noGrp="1"/>
          </p:cNvSpPr>
          <p:nvPr>
            <p:ph type="dt" sz="half" idx="2"/>
          </p:nvPr>
        </p:nvSpPr>
        <p:spPr>
          <a:xfrm>
            <a:off x="6911975" y="6042025"/>
            <a:ext cx="992188" cy="365125"/>
          </a:xfrm>
          <a:prstGeom prst="rect">
            <a:avLst/>
          </a:prstGeom>
        </p:spPr>
        <p:txBody>
          <a:bodyPr vert="horz" lIns="91440" tIns="45720" rIns="91440" bIns="45720" rtlCol="0" anchor="b"/>
          <a:lstStyle>
            <a:lvl1pPr algn="r">
              <a:defRPr sz="900">
                <a:solidFill>
                  <a:schemeClr val="tx1"/>
                </a:solidFill>
              </a:defRPr>
            </a:lvl1pPr>
          </a:lstStyle>
          <a:p>
            <a:pPr>
              <a:defRPr/>
            </a:pPr>
            <a:endParaRPr lang="en-GB"/>
          </a:p>
        </p:txBody>
      </p:sp>
      <p:sp>
        <p:nvSpPr>
          <p:cNvPr id="6" name="Slide Number Placeholder 5">
            <a:extLst>
              <a:ext uri="{FF2B5EF4-FFF2-40B4-BE49-F238E27FC236}">
                <a16:creationId xmlns:a16="http://schemas.microsoft.com/office/drawing/2014/main" id="{759F925D-4044-4B28-B06B-812B1F3486C8}"/>
              </a:ext>
            </a:extLst>
          </p:cNvPr>
          <p:cNvSpPr>
            <a:spLocks noGrp="1"/>
          </p:cNvSpPr>
          <p:nvPr>
            <p:ph type="sldNum" sz="quarter" idx="4"/>
          </p:nvPr>
        </p:nvSpPr>
        <p:spPr>
          <a:xfrm>
            <a:off x="7904163" y="5916613"/>
            <a:ext cx="796925" cy="490537"/>
          </a:xfrm>
          <a:prstGeom prst="rect">
            <a:avLst/>
          </a:prstGeom>
        </p:spPr>
        <p:txBody>
          <a:bodyPr vert="horz" wrap="square" lIns="91440" tIns="45720" rIns="91440" bIns="10800" numCol="1" anchor="b" anchorCtr="0" compatLnSpc="1">
            <a:prstTxWarp prst="textNoShape">
              <a:avLst/>
            </a:prstTxWarp>
          </a:bodyPr>
          <a:lstStyle>
            <a:lvl1pPr algn="r">
              <a:defRPr sz="2000">
                <a:solidFill>
                  <a:schemeClr val="accent1"/>
                </a:solidFill>
              </a:defRPr>
            </a:lvl1pPr>
          </a:lstStyle>
          <a:p>
            <a:fld id="{6761AB34-78A3-4494-B15D-BDD7956AE31A}" type="slidenum">
              <a:rPr lang="en-GB" altLang="en-US"/>
              <a:pPr/>
              <a:t>‹#›</a:t>
            </a:fld>
            <a:endParaRPr lang="en-GB" altLang="en-US"/>
          </a:p>
        </p:txBody>
      </p:sp>
    </p:spTree>
  </p:cSld>
  <p:clrMap bg1="dk1" tx1="lt1" bg2="dk2" tx2="lt2" accent1="accent1" accent2="accent2" accent3="accent3" accent4="accent4" accent5="accent5" accent6="accent6" hlink="hlink" folHlink="folHlink"/>
  <p:sldLayoutIdLst>
    <p:sldLayoutId id="2147483932" r:id="rId1"/>
    <p:sldLayoutId id="2147483933" r:id="rId2"/>
    <p:sldLayoutId id="2147483934" r:id="rId3"/>
    <p:sldLayoutId id="2147483935" r:id="rId4"/>
    <p:sldLayoutId id="2147483936" r:id="rId5"/>
    <p:sldLayoutId id="2147483937" r:id="rId6"/>
    <p:sldLayoutId id="2147483930" r:id="rId7"/>
    <p:sldLayoutId id="2147483938" r:id="rId8"/>
    <p:sldLayoutId id="2147483939" r:id="rId9"/>
    <p:sldLayoutId id="2147483931" r:id="rId10"/>
    <p:sldLayoutId id="2147483940" r:id="rId11"/>
    <p:sldLayoutId id="2147483941" r:id="rId12"/>
    <p:sldLayoutId id="2147483942" r:id="rId13"/>
    <p:sldLayoutId id="2147483943" r:id="rId14"/>
  </p:sldLayoutIdLst>
  <p:txStyles>
    <p:titleStyle>
      <a:lvl1pPr algn="l" defTabSz="457200" rtl="0" fontAlgn="base">
        <a:spcBef>
          <a:spcPct val="0"/>
        </a:spcBef>
        <a:spcAft>
          <a:spcPct val="0"/>
        </a:spcAft>
        <a:defRPr sz="4000" b="1" kern="1200">
          <a:solidFill>
            <a:srgbClr val="FEFEFE"/>
          </a:solidFill>
          <a:latin typeface="+mj-lt"/>
          <a:ea typeface="Trebuchet MS" panose="020B0603020202020204" pitchFamily="34" charset="0"/>
          <a:cs typeface="Trebuchet MS"/>
        </a:defRPr>
      </a:lvl1pPr>
      <a:lvl2pPr algn="l" defTabSz="457200" rtl="0" fontAlgn="base">
        <a:spcBef>
          <a:spcPct val="0"/>
        </a:spcBef>
        <a:spcAft>
          <a:spcPct val="0"/>
        </a:spcAft>
        <a:defRPr sz="4000" b="1">
          <a:solidFill>
            <a:srgbClr val="FEFEFE"/>
          </a:solidFill>
          <a:latin typeface="Century Gothic" panose="020B0502020202020204" pitchFamily="34" charset="0"/>
          <a:ea typeface="Trebuchet MS" panose="020B0603020202020204" pitchFamily="34" charset="0"/>
          <a:cs typeface="Trebuchet MS" panose="020B0603020202020204" pitchFamily="34" charset="0"/>
        </a:defRPr>
      </a:lvl2pPr>
      <a:lvl3pPr algn="l" defTabSz="457200" rtl="0" fontAlgn="base">
        <a:spcBef>
          <a:spcPct val="0"/>
        </a:spcBef>
        <a:spcAft>
          <a:spcPct val="0"/>
        </a:spcAft>
        <a:defRPr sz="4000" b="1">
          <a:solidFill>
            <a:srgbClr val="FEFEFE"/>
          </a:solidFill>
          <a:latin typeface="Century Gothic" panose="020B0502020202020204" pitchFamily="34" charset="0"/>
          <a:ea typeface="Trebuchet MS" panose="020B0603020202020204" pitchFamily="34" charset="0"/>
          <a:cs typeface="Trebuchet MS" panose="020B0603020202020204" pitchFamily="34" charset="0"/>
        </a:defRPr>
      </a:lvl3pPr>
      <a:lvl4pPr algn="l" defTabSz="457200" rtl="0" fontAlgn="base">
        <a:spcBef>
          <a:spcPct val="0"/>
        </a:spcBef>
        <a:spcAft>
          <a:spcPct val="0"/>
        </a:spcAft>
        <a:defRPr sz="4000" b="1">
          <a:solidFill>
            <a:srgbClr val="FEFEFE"/>
          </a:solidFill>
          <a:latin typeface="Century Gothic" panose="020B0502020202020204" pitchFamily="34" charset="0"/>
          <a:ea typeface="Trebuchet MS" panose="020B0603020202020204" pitchFamily="34" charset="0"/>
          <a:cs typeface="Trebuchet MS" panose="020B0603020202020204" pitchFamily="34" charset="0"/>
        </a:defRPr>
      </a:lvl4pPr>
      <a:lvl5pPr algn="l" defTabSz="457200" rtl="0" fontAlgn="base">
        <a:spcBef>
          <a:spcPct val="0"/>
        </a:spcBef>
        <a:spcAft>
          <a:spcPct val="0"/>
        </a:spcAft>
        <a:defRPr sz="4000" b="1">
          <a:solidFill>
            <a:srgbClr val="FEFEFE"/>
          </a:solidFill>
          <a:latin typeface="Century Gothic" panose="020B0502020202020204" pitchFamily="34" charset="0"/>
          <a:ea typeface="Trebuchet MS" panose="020B0603020202020204" pitchFamily="34" charset="0"/>
          <a:cs typeface="Trebuchet MS" panose="020B0603020202020204" pitchFamily="34" charset="0"/>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fontAlgn="base">
        <a:spcBef>
          <a:spcPct val="20000"/>
        </a:spcBef>
        <a:spcAft>
          <a:spcPts val="600"/>
        </a:spcAft>
        <a:buClr>
          <a:schemeClr val="accent1"/>
        </a:buClr>
        <a:buFont typeface="Wingdings 2" panose="05020102010507070707" pitchFamily="18" charset="2"/>
        <a:buChar char=""/>
        <a:defRPr kern="1200">
          <a:solidFill>
            <a:schemeClr val="tx1"/>
          </a:solidFill>
          <a:latin typeface="+mn-lt"/>
          <a:ea typeface="+mn-ea"/>
          <a:cs typeface="+mn-cs"/>
        </a:defRPr>
      </a:lvl1pPr>
      <a:lvl2pPr marL="742950" indent="-285750" algn="l" defTabSz="457200" rtl="0" fontAlgn="base">
        <a:spcBef>
          <a:spcPct val="20000"/>
        </a:spcBef>
        <a:spcAft>
          <a:spcPts val="600"/>
        </a:spcAft>
        <a:buClr>
          <a:schemeClr val="accent1"/>
        </a:buClr>
        <a:buFont typeface="Wingdings 2" panose="05020102010507070707" pitchFamily="18" charset="2"/>
        <a:buChar char=""/>
        <a:defRPr sz="1600" kern="1200">
          <a:solidFill>
            <a:schemeClr val="tx1"/>
          </a:solidFill>
          <a:latin typeface="+mn-lt"/>
          <a:ea typeface="+mn-ea"/>
          <a:cs typeface="+mn-cs"/>
        </a:defRPr>
      </a:lvl2pPr>
      <a:lvl3pPr marL="1143000" indent="-228600" algn="l" defTabSz="457200" rtl="0" fontAlgn="base">
        <a:spcBef>
          <a:spcPct val="20000"/>
        </a:spcBef>
        <a:spcAft>
          <a:spcPts val="600"/>
        </a:spcAft>
        <a:buClr>
          <a:schemeClr val="accent1"/>
        </a:buClr>
        <a:buFont typeface="Wingdings 2" panose="05020102010507070707" pitchFamily="18" charset="2"/>
        <a:buChar char=""/>
        <a:defRPr sz="1400" kern="1200">
          <a:solidFill>
            <a:schemeClr val="tx1"/>
          </a:solidFill>
          <a:latin typeface="+mn-lt"/>
          <a:ea typeface="+mn-ea"/>
          <a:cs typeface="+mn-cs"/>
        </a:defRPr>
      </a:lvl3pPr>
      <a:lvl4pPr marL="1600200" indent="-228600" algn="l" defTabSz="457200" rtl="0" fontAlgn="base">
        <a:spcBef>
          <a:spcPct val="20000"/>
        </a:spcBef>
        <a:spcAft>
          <a:spcPts val="600"/>
        </a:spcAft>
        <a:buClr>
          <a:schemeClr val="accent1"/>
        </a:buClr>
        <a:buFont typeface="Wingdings 2" panose="05020102010507070707" pitchFamily="18" charset="2"/>
        <a:buChar char=""/>
        <a:defRPr sz="1200" kern="1200">
          <a:solidFill>
            <a:schemeClr val="tx1"/>
          </a:solidFill>
          <a:latin typeface="+mn-lt"/>
          <a:ea typeface="+mn-ea"/>
          <a:cs typeface="+mn-cs"/>
        </a:defRPr>
      </a:lvl4pPr>
      <a:lvl5pPr marL="2057400" indent="-228600" algn="l" defTabSz="457200" rtl="0" fontAlgn="base">
        <a:spcBef>
          <a:spcPct val="20000"/>
        </a:spcBef>
        <a:spcAft>
          <a:spcPts val="600"/>
        </a:spcAft>
        <a:buClr>
          <a:schemeClr val="accent1"/>
        </a:buClr>
        <a:buFont typeface="Wingdings 2" panose="05020102010507070707" pitchFamily="18" charset="2"/>
        <a:buChar char=""/>
        <a:defRPr sz="1200" kern="1200">
          <a:solidFill>
            <a:schemeClr val="tx1"/>
          </a:solidFill>
          <a:latin typeface="+mn-lt"/>
          <a:ea typeface="+mn-ea"/>
          <a:cs typeface="+mn-cs"/>
        </a:defRPr>
      </a:lvl5pPr>
      <a:lvl6pPr marL="24000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6pPr>
      <a:lvl7pPr marL="28000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7pPr>
      <a:lvl8pPr marL="32000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8pPr>
      <a:lvl9pPr marL="36000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a:extLst>
              <a:ext uri="{FF2B5EF4-FFF2-40B4-BE49-F238E27FC236}">
                <a16:creationId xmlns:a16="http://schemas.microsoft.com/office/drawing/2014/main" id="{315D84FB-9371-AC41-A1BD-265C37AB0959}"/>
              </a:ext>
            </a:extLst>
          </p:cNvPr>
          <p:cNvSpPr>
            <a:spLocks noGrp="1" noChangeArrowheads="1"/>
          </p:cNvSpPr>
          <p:nvPr>
            <p:ph type="ctrTitle"/>
          </p:nvPr>
        </p:nvSpPr>
        <p:spPr>
          <a:xfrm>
            <a:off x="1258888" y="908050"/>
            <a:ext cx="7772400" cy="1470025"/>
          </a:xfrm>
        </p:spPr>
        <p:txBody>
          <a:bodyPr/>
          <a:lstStyle/>
          <a:p>
            <a:pPr fontAlgn="auto">
              <a:spcAft>
                <a:spcPts val="0"/>
              </a:spcAft>
              <a:defRPr/>
            </a:pPr>
            <a:r>
              <a:rPr lang="en-GB" altLang="en-US" sz="6000" u="sng" dirty="0">
                <a:latin typeface="Calibri" panose="020F0502020204030204" pitchFamily="34" charset="0"/>
                <a:ea typeface="+mj-ea"/>
                <a:cs typeface="Calibri" panose="020F0502020204030204" pitchFamily="34" charset="0"/>
              </a:rPr>
              <a:t>Meet the Teacher</a:t>
            </a:r>
            <a:r>
              <a:rPr lang="en-GB" altLang="en-US" sz="6000" dirty="0">
                <a:latin typeface="Calibri" panose="020F0502020204030204" pitchFamily="34" charset="0"/>
                <a:ea typeface="+mj-ea"/>
                <a:cs typeface="Calibri" panose="020F0502020204030204" pitchFamily="34" charset="0"/>
              </a:rPr>
              <a:t> </a:t>
            </a:r>
          </a:p>
        </p:txBody>
      </p:sp>
      <p:sp>
        <p:nvSpPr>
          <p:cNvPr id="7171" name="Rectangle 3">
            <a:extLst>
              <a:ext uri="{FF2B5EF4-FFF2-40B4-BE49-F238E27FC236}">
                <a16:creationId xmlns:a16="http://schemas.microsoft.com/office/drawing/2014/main" id="{4ED7D0CB-B141-7849-B887-F019E6536581}"/>
              </a:ext>
            </a:extLst>
          </p:cNvPr>
          <p:cNvSpPr>
            <a:spLocks noGrp="1" noChangeArrowheads="1"/>
          </p:cNvSpPr>
          <p:nvPr>
            <p:ph type="subTitle" idx="1"/>
          </p:nvPr>
        </p:nvSpPr>
        <p:spPr>
          <a:xfrm>
            <a:off x="1116013" y="3213100"/>
            <a:ext cx="8964612" cy="2303463"/>
          </a:xfrm>
        </p:spPr>
        <p:txBody>
          <a:bodyPr/>
          <a:lstStyle/>
          <a:p>
            <a:pPr fontAlgn="auto">
              <a:lnSpc>
                <a:spcPct val="80000"/>
              </a:lnSpc>
              <a:buFont typeface="Wingdings 2" charset="2"/>
              <a:buNone/>
              <a:defRPr/>
            </a:pPr>
            <a:r>
              <a:rPr lang="en-GB" altLang="en-US" sz="4400" b="1" dirty="0">
                <a:latin typeface="Calibri" panose="020F0502020204030204" pitchFamily="34" charset="0"/>
                <a:cs typeface="Calibri" panose="020F0502020204030204" pitchFamily="34" charset="0"/>
              </a:rPr>
              <a:t>Miss </a:t>
            </a:r>
            <a:r>
              <a:rPr lang="en-GB" altLang="en-US" sz="4400" b="1" dirty="0" smtClean="0">
                <a:latin typeface="Calibri" panose="020F0502020204030204" pitchFamily="34" charset="0"/>
                <a:cs typeface="Calibri" panose="020F0502020204030204" pitchFamily="34" charset="0"/>
              </a:rPr>
              <a:t>Baldwin  Mrs Davies</a:t>
            </a:r>
            <a:endParaRPr lang="en-GB" altLang="en-US" sz="2000" dirty="0">
              <a:solidFill>
                <a:schemeClr val="bg1"/>
              </a:solidFill>
              <a:latin typeface="Calibri" panose="020F0502020204030204" pitchFamily="34" charset="0"/>
              <a:cs typeface="Calibri" panose="020F0502020204030204" pitchFamily="34" charset="0"/>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57585C-6635-0E46-A347-BEA1C7DB2670}"/>
              </a:ext>
            </a:extLst>
          </p:cNvPr>
          <p:cNvSpPr>
            <a:spLocks noGrp="1"/>
          </p:cNvSpPr>
          <p:nvPr>
            <p:ph type="title"/>
          </p:nvPr>
        </p:nvSpPr>
        <p:spPr>
          <a:xfrm>
            <a:off x="1763688" y="188640"/>
            <a:ext cx="7705725" cy="1171575"/>
          </a:xfrm>
        </p:spPr>
        <p:txBody>
          <a:bodyPr/>
          <a:lstStyle/>
          <a:p>
            <a:pPr fontAlgn="auto">
              <a:spcAft>
                <a:spcPts val="0"/>
              </a:spcAft>
              <a:defRPr/>
            </a:pPr>
            <a:r>
              <a:rPr lang="en-GB" sz="4800" u="sng" dirty="0" smtClean="0">
                <a:latin typeface="Calibri" panose="020F0502020204030204" pitchFamily="34" charset="0"/>
                <a:ea typeface="+mj-ea"/>
                <a:cs typeface="Calibri" panose="020F0502020204030204" pitchFamily="34" charset="0"/>
              </a:rPr>
              <a:t>Parent Consultations</a:t>
            </a:r>
            <a:endParaRPr lang="en-GB" sz="4800" u="sng" dirty="0">
              <a:latin typeface="Calibri" panose="020F0502020204030204" pitchFamily="34" charset="0"/>
              <a:ea typeface="+mj-ea"/>
              <a:cs typeface="Calibri" panose="020F0502020204030204" pitchFamily="34" charset="0"/>
            </a:endParaRPr>
          </a:p>
        </p:txBody>
      </p:sp>
      <p:sp>
        <p:nvSpPr>
          <p:cNvPr id="3" name="Content Placeholder 2">
            <a:extLst>
              <a:ext uri="{FF2B5EF4-FFF2-40B4-BE49-F238E27FC236}">
                <a16:creationId xmlns:a16="http://schemas.microsoft.com/office/drawing/2014/main" id="{0607DB31-6937-6641-89C4-801CED82F906}"/>
              </a:ext>
            </a:extLst>
          </p:cNvPr>
          <p:cNvSpPr>
            <a:spLocks noGrp="1"/>
          </p:cNvSpPr>
          <p:nvPr>
            <p:ph idx="1"/>
          </p:nvPr>
        </p:nvSpPr>
        <p:spPr>
          <a:xfrm>
            <a:off x="0" y="2420888"/>
            <a:ext cx="9143999" cy="4437111"/>
          </a:xfrm>
        </p:spPr>
        <p:txBody>
          <a:bodyPr>
            <a:normAutofit fontScale="92500"/>
          </a:bodyPr>
          <a:lstStyle/>
          <a:p>
            <a:pPr fontAlgn="auto">
              <a:buFont typeface="Wingdings 2" charset="2"/>
              <a:buChar char=""/>
              <a:defRPr/>
            </a:pPr>
            <a:r>
              <a:rPr lang="en-GB" sz="2400" dirty="0" smtClean="0">
                <a:latin typeface="Calibri" panose="020F0502020204030204" pitchFamily="34" charset="0"/>
                <a:cs typeface="Calibri" panose="020F0502020204030204" pitchFamily="34" charset="0"/>
              </a:rPr>
              <a:t>The level we give you at parent consultations will be in a number of cases different to the end of Year Five report you were given last year. Please remember, Year Six is very different to Year Five and the children will have a lot of work in order to achieve the EXS or GDS score. We will only consider your child as working at EXS or GDS once they have achieved this in their assessment papers, because at the end of the day, this the level they will be given and take to secondary school from the SATs results. Some children will perform better on the day that usual and some will have an unusually off day. We meet with their future Year 7 form tutors to give them a better understanding of their everyday abilities academically, in sports and also socially, so if their results are not what is expected, they will be informed.</a:t>
            </a:r>
          </a:p>
          <a:p>
            <a:pPr fontAlgn="auto">
              <a:buFont typeface="Wingdings 2" charset="2"/>
              <a:buChar char=""/>
              <a:defRPr/>
            </a:pPr>
            <a:r>
              <a:rPr lang="en-GB" sz="2400" dirty="0" smtClean="0">
                <a:solidFill>
                  <a:prstClr val="white"/>
                </a:solidFill>
                <a:latin typeface="Calibri" panose="020F0502020204030204" pitchFamily="34" charset="0"/>
                <a:cs typeface="Calibri" panose="020F0502020204030204" pitchFamily="34" charset="0"/>
              </a:rPr>
              <a:t>Writing is teacher assessed from their work throughout the year.</a:t>
            </a:r>
          </a:p>
          <a:p>
            <a:pPr fontAlgn="auto">
              <a:buFont typeface="Wingdings 2" charset="2"/>
              <a:buChar char=""/>
              <a:defRPr/>
            </a:pPr>
            <a:endParaRPr lang="en-GB" sz="2400" dirty="0">
              <a:solidFill>
                <a:prstClr val="white"/>
              </a:solidFill>
              <a:latin typeface="Calibri" panose="020F0502020204030204" pitchFamily="34" charset="0"/>
              <a:cs typeface="Calibri" panose="020F0502020204030204" pitchFamily="34" charset="0"/>
            </a:endParaRPr>
          </a:p>
          <a:p>
            <a:pPr fontAlgn="auto">
              <a:buFont typeface="Wingdings 2" charset="2"/>
              <a:buChar char=""/>
              <a:defRPr/>
            </a:pPr>
            <a:endParaRPr lang="en-GB" sz="24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82801431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20" name="Text Box 5">
            <a:extLst>
              <a:ext uri="{FF2B5EF4-FFF2-40B4-BE49-F238E27FC236}">
                <a16:creationId xmlns:a16="http://schemas.microsoft.com/office/drawing/2014/main" id="{0BF3C4CA-3310-F64F-AA98-DBF39BDA38A6}"/>
              </a:ext>
            </a:extLst>
          </p:cNvPr>
          <p:cNvSpPr txBox="1">
            <a:spLocks noChangeArrowheads="1"/>
          </p:cNvSpPr>
          <p:nvPr/>
        </p:nvSpPr>
        <p:spPr bwMode="auto">
          <a:xfrm>
            <a:off x="900113" y="549275"/>
            <a:ext cx="7632700" cy="9223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lvl1pPr eaLnBrk="0" hangingPunct="0">
              <a:defRPr u="sng">
                <a:solidFill>
                  <a:schemeClr val="tx1"/>
                </a:solidFill>
                <a:latin typeface="AbcTeacher" charset="0"/>
              </a:defRPr>
            </a:lvl1pPr>
            <a:lvl2pPr marL="742950" indent="-285750" eaLnBrk="0" hangingPunct="0">
              <a:defRPr u="sng">
                <a:solidFill>
                  <a:schemeClr val="tx1"/>
                </a:solidFill>
                <a:latin typeface="AbcTeacher" charset="0"/>
              </a:defRPr>
            </a:lvl2pPr>
            <a:lvl3pPr marL="1143000" indent="-228600" eaLnBrk="0" hangingPunct="0">
              <a:defRPr u="sng">
                <a:solidFill>
                  <a:schemeClr val="tx1"/>
                </a:solidFill>
                <a:latin typeface="AbcTeacher" charset="0"/>
              </a:defRPr>
            </a:lvl3pPr>
            <a:lvl4pPr marL="1600200" indent="-228600" eaLnBrk="0" hangingPunct="0">
              <a:defRPr u="sng">
                <a:solidFill>
                  <a:schemeClr val="tx1"/>
                </a:solidFill>
                <a:latin typeface="AbcTeacher" charset="0"/>
              </a:defRPr>
            </a:lvl4pPr>
            <a:lvl5pPr marL="2057400" indent="-228600" eaLnBrk="0" hangingPunct="0">
              <a:defRPr u="sng">
                <a:solidFill>
                  <a:schemeClr val="tx1"/>
                </a:solidFill>
                <a:latin typeface="AbcTeacher" charset="0"/>
              </a:defRPr>
            </a:lvl5pPr>
            <a:lvl6pPr marL="2514600" indent="-228600" eaLnBrk="0" fontAlgn="base" hangingPunct="0">
              <a:spcBef>
                <a:spcPct val="0"/>
              </a:spcBef>
              <a:spcAft>
                <a:spcPct val="0"/>
              </a:spcAft>
              <a:defRPr u="sng">
                <a:solidFill>
                  <a:schemeClr val="tx1"/>
                </a:solidFill>
                <a:latin typeface="AbcTeacher" charset="0"/>
              </a:defRPr>
            </a:lvl6pPr>
            <a:lvl7pPr marL="2971800" indent="-228600" eaLnBrk="0" fontAlgn="base" hangingPunct="0">
              <a:spcBef>
                <a:spcPct val="0"/>
              </a:spcBef>
              <a:spcAft>
                <a:spcPct val="0"/>
              </a:spcAft>
              <a:defRPr u="sng">
                <a:solidFill>
                  <a:schemeClr val="tx1"/>
                </a:solidFill>
                <a:latin typeface="AbcTeacher" charset="0"/>
              </a:defRPr>
            </a:lvl7pPr>
            <a:lvl8pPr marL="3429000" indent="-228600" eaLnBrk="0" fontAlgn="base" hangingPunct="0">
              <a:spcBef>
                <a:spcPct val="0"/>
              </a:spcBef>
              <a:spcAft>
                <a:spcPct val="0"/>
              </a:spcAft>
              <a:defRPr u="sng">
                <a:solidFill>
                  <a:schemeClr val="tx1"/>
                </a:solidFill>
                <a:latin typeface="AbcTeacher" charset="0"/>
              </a:defRPr>
            </a:lvl8pPr>
            <a:lvl9pPr marL="3886200" indent="-228600" eaLnBrk="0" fontAlgn="base" hangingPunct="0">
              <a:spcBef>
                <a:spcPct val="0"/>
              </a:spcBef>
              <a:spcAft>
                <a:spcPct val="0"/>
              </a:spcAft>
              <a:defRPr u="sng">
                <a:solidFill>
                  <a:schemeClr val="tx1"/>
                </a:solidFill>
                <a:latin typeface="AbcTeacher" charset="0"/>
              </a:defRPr>
            </a:lvl9pPr>
          </a:lstStyle>
          <a:p>
            <a:pPr algn="ctr" eaLnBrk="1" hangingPunct="1">
              <a:spcBef>
                <a:spcPct val="50000"/>
              </a:spcBef>
              <a:defRPr/>
            </a:pPr>
            <a:r>
              <a:rPr lang="en-GB" altLang="en-US" sz="5400" b="1" dirty="0">
                <a:latin typeface="Letter-join 40" panose="02000805000000020003" pitchFamily="50" charset="0"/>
              </a:rPr>
              <a:t>Any questions?</a:t>
            </a: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1">
            <a:extLst>
              <a:ext uri="{FF2B5EF4-FFF2-40B4-BE49-F238E27FC236}">
                <a16:creationId xmlns:a16="http://schemas.microsoft.com/office/drawing/2014/main" id="{DDB45303-2964-1B42-9C90-7F4B1DEB6966}"/>
              </a:ext>
            </a:extLst>
          </p:cNvPr>
          <p:cNvSpPr>
            <a:spLocks noGrp="1"/>
          </p:cNvSpPr>
          <p:nvPr>
            <p:ph type="title"/>
          </p:nvPr>
        </p:nvSpPr>
        <p:spPr>
          <a:xfrm>
            <a:off x="2627313" y="476250"/>
            <a:ext cx="7704137" cy="884238"/>
          </a:xfrm>
        </p:spPr>
        <p:txBody>
          <a:bodyPr/>
          <a:lstStyle/>
          <a:p>
            <a:pPr fontAlgn="auto">
              <a:spcAft>
                <a:spcPts val="0"/>
              </a:spcAft>
              <a:defRPr/>
            </a:pPr>
            <a:r>
              <a:rPr lang="en-GB" altLang="en-US" sz="4800" u="sng" dirty="0">
                <a:latin typeface="Calibri" panose="020F0502020204030204" pitchFamily="34" charset="0"/>
                <a:ea typeface="+mj-ea"/>
                <a:cs typeface="Calibri" panose="020F0502020204030204" pitchFamily="34" charset="0"/>
              </a:rPr>
              <a:t>Daily Timetable</a:t>
            </a:r>
          </a:p>
        </p:txBody>
      </p:sp>
      <p:sp>
        <p:nvSpPr>
          <p:cNvPr id="8195" name="Content Placeholder 2">
            <a:extLst>
              <a:ext uri="{FF2B5EF4-FFF2-40B4-BE49-F238E27FC236}">
                <a16:creationId xmlns:a16="http://schemas.microsoft.com/office/drawing/2014/main" id="{22888558-EF18-9E4D-9BFA-F342A54EE912}"/>
              </a:ext>
            </a:extLst>
          </p:cNvPr>
          <p:cNvSpPr>
            <a:spLocks noGrp="1"/>
          </p:cNvSpPr>
          <p:nvPr>
            <p:ph idx="1"/>
          </p:nvPr>
        </p:nvSpPr>
        <p:spPr>
          <a:xfrm>
            <a:off x="-108520" y="2253492"/>
            <a:ext cx="9396413" cy="4581525"/>
          </a:xfrm>
        </p:spPr>
        <p:txBody>
          <a:bodyPr>
            <a:normAutofit/>
          </a:bodyPr>
          <a:lstStyle/>
          <a:p>
            <a:pPr fontAlgn="auto">
              <a:buFont typeface="Wingdings 2" charset="2"/>
              <a:buChar char=""/>
              <a:defRPr/>
            </a:pPr>
            <a:r>
              <a:rPr lang="en-GB" altLang="en-US" sz="2800" dirty="0">
                <a:latin typeface="Calibri" panose="020F0502020204030204" pitchFamily="34" charset="0"/>
                <a:cs typeface="Calibri" panose="020F0502020204030204" pitchFamily="34" charset="0"/>
              </a:rPr>
              <a:t>Children will be undertaking Maths, Writing and Reading lessons in the morning.</a:t>
            </a:r>
          </a:p>
          <a:p>
            <a:pPr fontAlgn="auto">
              <a:buFont typeface="Wingdings 2" charset="2"/>
              <a:buChar char=""/>
              <a:defRPr/>
            </a:pPr>
            <a:r>
              <a:rPr lang="en-GB" altLang="en-US" sz="2800" dirty="0">
                <a:latin typeface="Calibri" panose="020F0502020204030204" pitchFamily="34" charset="0"/>
                <a:cs typeface="Calibri" panose="020F0502020204030204" pitchFamily="34" charset="0"/>
              </a:rPr>
              <a:t>In the afternoon children will carry out RE and foundation subjects such as Science, History and Computing. </a:t>
            </a:r>
          </a:p>
          <a:p>
            <a:pPr fontAlgn="auto">
              <a:buFont typeface="Wingdings 2" charset="2"/>
              <a:buChar char=""/>
              <a:defRPr/>
            </a:pPr>
            <a:r>
              <a:rPr lang="en-GB" altLang="en-US" sz="2800" dirty="0">
                <a:latin typeface="Calibri" panose="020F0502020204030204" pitchFamily="34" charset="0"/>
                <a:cs typeface="Calibri" panose="020F0502020204030204" pitchFamily="34" charset="0"/>
              </a:rPr>
              <a:t>RE </a:t>
            </a:r>
            <a:r>
              <a:rPr lang="en-GB" altLang="en-US" sz="2800" dirty="0" smtClean="0">
                <a:latin typeface="Calibri" panose="020F0502020204030204" pitchFamily="34" charset="0"/>
                <a:cs typeface="Calibri" panose="020F0502020204030204" pitchFamily="34" charset="0"/>
              </a:rPr>
              <a:t>takes </a:t>
            </a:r>
            <a:r>
              <a:rPr lang="en-GB" altLang="en-US" sz="2800" dirty="0">
                <a:latin typeface="Calibri" panose="020F0502020204030204" pitchFamily="34" charset="0"/>
                <a:cs typeface="Calibri" panose="020F0502020204030204" pitchFamily="34" charset="0"/>
              </a:rPr>
              <a:t>place for 2 and a half hours each week. </a:t>
            </a:r>
            <a:r>
              <a:rPr lang="en-GB" altLang="en-US" sz="2800" dirty="0" smtClean="0">
                <a:latin typeface="Calibri" panose="020F0502020204030204" pitchFamily="34" charset="0"/>
                <a:cs typeface="Calibri" panose="020F0502020204030204" pitchFamily="34" charset="0"/>
              </a:rPr>
              <a:t>One of these sessions will be RSE.</a:t>
            </a:r>
            <a:endParaRPr lang="en-GB" altLang="en-US" sz="2800" dirty="0">
              <a:latin typeface="Calibri" panose="020F0502020204030204" pitchFamily="34" charset="0"/>
              <a:cs typeface="Calibri" panose="020F0502020204030204" pitchFamily="34" charset="0"/>
            </a:endParaRPr>
          </a:p>
          <a:p>
            <a:pPr fontAlgn="auto">
              <a:buFont typeface="Wingdings 2" charset="2"/>
              <a:buChar char=""/>
              <a:defRPr/>
            </a:pPr>
            <a:r>
              <a:rPr lang="en-GB" altLang="en-US" sz="2800" dirty="0" smtClean="0">
                <a:latin typeface="Calibri" panose="020F0502020204030204" pitchFamily="34" charset="0"/>
                <a:cs typeface="Calibri" panose="020F0502020204030204" pitchFamily="34" charset="0"/>
              </a:rPr>
              <a:t>Art or DT will be taught weekly.</a:t>
            </a:r>
            <a:endParaRPr lang="en-GB" altLang="en-US" sz="2800" dirty="0">
              <a:latin typeface="Calibri" panose="020F0502020204030204" pitchFamily="34" charset="0"/>
              <a:cs typeface="Calibri" panose="020F0502020204030204" pitchFamily="34" charset="0"/>
            </a:endParaRPr>
          </a:p>
          <a:p>
            <a:pPr fontAlgn="auto">
              <a:buFont typeface="Wingdings 2" charset="2"/>
              <a:buChar char=""/>
              <a:defRPr/>
            </a:pPr>
            <a:r>
              <a:rPr lang="en-GB" altLang="en-US" sz="2800" dirty="0">
                <a:latin typeface="Calibri" panose="020F0502020204030204" pitchFamily="34" charset="0"/>
                <a:cs typeface="Calibri" panose="020F0502020204030204" pitchFamily="34" charset="0"/>
              </a:rPr>
              <a:t>The daily mile will be taking place weekly.</a:t>
            </a: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a:extLst>
              <a:ext uri="{FF2B5EF4-FFF2-40B4-BE49-F238E27FC236}">
                <a16:creationId xmlns:a16="http://schemas.microsoft.com/office/drawing/2014/main" id="{42B05524-3CA9-074A-BEDB-28EE89762BF7}"/>
              </a:ext>
            </a:extLst>
          </p:cNvPr>
          <p:cNvSpPr>
            <a:spLocks noGrp="1" noChangeArrowheads="1"/>
          </p:cNvSpPr>
          <p:nvPr>
            <p:ph type="title"/>
          </p:nvPr>
        </p:nvSpPr>
        <p:spPr>
          <a:xfrm>
            <a:off x="2771775" y="187325"/>
            <a:ext cx="8229600" cy="1143000"/>
          </a:xfrm>
        </p:spPr>
        <p:txBody>
          <a:bodyPr/>
          <a:lstStyle/>
          <a:p>
            <a:pPr fontAlgn="auto">
              <a:spcAft>
                <a:spcPts val="0"/>
              </a:spcAft>
              <a:defRPr/>
            </a:pPr>
            <a:r>
              <a:rPr lang="en-GB" altLang="en-US" sz="4400" u="sng" dirty="0">
                <a:latin typeface="Calibri" panose="020F0502020204030204" pitchFamily="34" charset="0"/>
                <a:ea typeface="+mj-ea"/>
                <a:cs typeface="Calibri" panose="020F0502020204030204" pitchFamily="34" charset="0"/>
              </a:rPr>
              <a:t>Expectations</a:t>
            </a:r>
          </a:p>
        </p:txBody>
      </p:sp>
      <p:sp>
        <p:nvSpPr>
          <p:cNvPr id="9219" name="Rectangle 3">
            <a:extLst>
              <a:ext uri="{FF2B5EF4-FFF2-40B4-BE49-F238E27FC236}">
                <a16:creationId xmlns:a16="http://schemas.microsoft.com/office/drawing/2014/main" id="{BE758970-E02D-F344-880F-27ED3A2BFD06}"/>
              </a:ext>
            </a:extLst>
          </p:cNvPr>
          <p:cNvSpPr>
            <a:spLocks noGrp="1" noChangeArrowheads="1"/>
          </p:cNvSpPr>
          <p:nvPr>
            <p:ph idx="1"/>
          </p:nvPr>
        </p:nvSpPr>
        <p:spPr>
          <a:xfrm>
            <a:off x="539750" y="908050"/>
            <a:ext cx="8229600" cy="4525963"/>
          </a:xfrm>
        </p:spPr>
        <p:txBody>
          <a:bodyPr/>
          <a:lstStyle/>
          <a:p>
            <a:pPr fontAlgn="auto">
              <a:buFontTx/>
              <a:buNone/>
              <a:defRPr/>
            </a:pPr>
            <a:endParaRPr lang="en-GB" altLang="en-US">
              <a:solidFill>
                <a:schemeClr val="bg1"/>
              </a:solidFill>
              <a:latin typeface="Calibri" panose="020F0502020204030204" pitchFamily="34" charset="0"/>
              <a:cs typeface="Calibri" panose="020F0502020204030204" pitchFamily="34" charset="0"/>
            </a:endParaRPr>
          </a:p>
          <a:p>
            <a:pPr fontAlgn="auto">
              <a:buFontTx/>
              <a:buNone/>
              <a:defRPr/>
            </a:pPr>
            <a:endParaRPr lang="en-GB" altLang="en-US">
              <a:solidFill>
                <a:schemeClr val="bg1"/>
              </a:solidFill>
              <a:latin typeface="Calibri" panose="020F0502020204030204" pitchFamily="34" charset="0"/>
              <a:cs typeface="Calibri" panose="020F0502020204030204" pitchFamily="34" charset="0"/>
            </a:endParaRPr>
          </a:p>
        </p:txBody>
      </p:sp>
      <p:sp>
        <p:nvSpPr>
          <p:cNvPr id="2" name="TextBox 1">
            <a:extLst>
              <a:ext uri="{FF2B5EF4-FFF2-40B4-BE49-F238E27FC236}">
                <a16:creationId xmlns:a16="http://schemas.microsoft.com/office/drawing/2014/main" id="{B7921FBA-ACED-1840-8B9B-77C4F2792D26}"/>
              </a:ext>
            </a:extLst>
          </p:cNvPr>
          <p:cNvSpPr txBox="1"/>
          <p:nvPr/>
        </p:nvSpPr>
        <p:spPr>
          <a:xfrm>
            <a:off x="0" y="2205038"/>
            <a:ext cx="9144000" cy="4492625"/>
          </a:xfrm>
          <a:prstGeom prst="rect">
            <a:avLst/>
          </a:prstGeom>
          <a:noFill/>
        </p:spPr>
        <p:txBody>
          <a:bodyPr>
            <a:spAutoFit/>
          </a:bodyPr>
          <a:lstStyle/>
          <a:p>
            <a:pPr marL="285750" indent="-285750" defTabSz="457200" eaLnBrk="1" hangingPunct="1">
              <a:spcBef>
                <a:spcPct val="20000"/>
              </a:spcBef>
              <a:spcAft>
                <a:spcPts val="600"/>
              </a:spcAft>
              <a:buClr>
                <a:schemeClr val="accent1">
                  <a:lumMod val="75000"/>
                </a:schemeClr>
              </a:buClr>
              <a:buSzPct val="145000"/>
              <a:buFont typeface="Arial"/>
              <a:buChar char="•"/>
              <a:defRPr/>
            </a:pPr>
            <a:r>
              <a:rPr lang="en-GB" sz="2400" u="none" dirty="0">
                <a:latin typeface="Calibri" panose="020F0502020204030204" pitchFamily="34" charset="0"/>
                <a:cs typeface="Calibri" panose="020F0502020204030204" pitchFamily="34" charset="0"/>
              </a:rPr>
              <a:t>All children have a responsibility to live out our Mission Statement:</a:t>
            </a:r>
            <a:endParaRPr lang="en-GB" sz="2400" dirty="0">
              <a:latin typeface="Calibri" panose="020F0502020204030204" pitchFamily="34" charset="0"/>
              <a:cs typeface="Calibri" panose="020F0502020204030204" pitchFamily="34" charset="0"/>
            </a:endParaRPr>
          </a:p>
          <a:p>
            <a:pPr defTabSz="457200" eaLnBrk="1" hangingPunct="1">
              <a:spcBef>
                <a:spcPct val="20000"/>
              </a:spcBef>
              <a:spcAft>
                <a:spcPts val="600"/>
              </a:spcAft>
              <a:buClr>
                <a:schemeClr val="accent1">
                  <a:lumMod val="75000"/>
                </a:schemeClr>
              </a:buClr>
              <a:buSzPct val="145000"/>
              <a:defRPr/>
            </a:pPr>
            <a:r>
              <a:rPr lang="en-GB" sz="2400" i="1" u="none" dirty="0">
                <a:latin typeface="Calibri" panose="020F0502020204030204" pitchFamily="34" charset="0"/>
                <a:cs typeface="Calibri" panose="020F0502020204030204" pitchFamily="34" charset="0"/>
              </a:rPr>
              <a:t>‘We come to school to live and learn happily together by loving ourselves and each other as Jesus teaches us’</a:t>
            </a:r>
          </a:p>
          <a:p>
            <a:pPr marL="285750" indent="-285750" defTabSz="457200" eaLnBrk="1" hangingPunct="1">
              <a:spcBef>
                <a:spcPct val="20000"/>
              </a:spcBef>
              <a:spcAft>
                <a:spcPts val="600"/>
              </a:spcAft>
              <a:buClr>
                <a:schemeClr val="accent1">
                  <a:lumMod val="75000"/>
                </a:schemeClr>
              </a:buClr>
              <a:buSzPct val="145000"/>
              <a:buFont typeface="Arial"/>
              <a:buChar char="•"/>
              <a:defRPr/>
            </a:pPr>
            <a:r>
              <a:rPr lang="en-GB" sz="2400" u="none" dirty="0">
                <a:latin typeface="Calibri" panose="020F0502020204030204" pitchFamily="34" charset="0"/>
                <a:cs typeface="Calibri" panose="020F0502020204030204" pitchFamily="34" charset="0"/>
              </a:rPr>
              <a:t>Children are expected to follow our school rules as well as class rules. Class rules have been created with the help of the children.</a:t>
            </a:r>
          </a:p>
          <a:p>
            <a:pPr marL="285750" indent="-285750" defTabSz="457200" eaLnBrk="1" hangingPunct="1">
              <a:spcBef>
                <a:spcPct val="20000"/>
              </a:spcBef>
              <a:spcAft>
                <a:spcPts val="600"/>
              </a:spcAft>
              <a:buClr>
                <a:schemeClr val="accent1">
                  <a:lumMod val="75000"/>
                </a:schemeClr>
              </a:buClr>
              <a:buSzPct val="145000"/>
              <a:buFont typeface="Arial"/>
              <a:buChar char="•"/>
              <a:defRPr/>
            </a:pPr>
            <a:r>
              <a:rPr lang="en-GB" sz="2400" u="none" dirty="0">
                <a:latin typeface="Calibri" panose="020F0502020204030204" pitchFamily="34" charset="0"/>
                <a:cs typeface="Calibri" panose="020F0502020204030204" pitchFamily="34" charset="0"/>
              </a:rPr>
              <a:t>Children are also expected to follow the school’s Golden Rule:</a:t>
            </a:r>
          </a:p>
          <a:p>
            <a:pPr defTabSz="457200" eaLnBrk="1" hangingPunct="1">
              <a:spcBef>
                <a:spcPct val="20000"/>
              </a:spcBef>
              <a:spcAft>
                <a:spcPts val="600"/>
              </a:spcAft>
              <a:buClr>
                <a:schemeClr val="accent1">
                  <a:lumMod val="75000"/>
                </a:schemeClr>
              </a:buClr>
              <a:buSzPct val="145000"/>
              <a:defRPr/>
            </a:pPr>
            <a:r>
              <a:rPr lang="en-GB" sz="2400" i="1" u="none" dirty="0">
                <a:latin typeface="Calibri" panose="020F0502020204030204" pitchFamily="34" charset="0"/>
                <a:cs typeface="Calibri" panose="020F0502020204030204" pitchFamily="34" charset="0"/>
              </a:rPr>
              <a:t>‘Treat others as you wish to be treated</a:t>
            </a:r>
            <a:r>
              <a:rPr lang="en-GB" sz="2400" u="none" dirty="0">
                <a:latin typeface="Calibri" panose="020F0502020204030204" pitchFamily="34" charset="0"/>
                <a:cs typeface="Calibri" panose="020F0502020204030204" pitchFamily="34" charset="0"/>
              </a:rPr>
              <a:t>’.</a:t>
            </a:r>
          </a:p>
          <a:p>
            <a:pPr marL="285750" indent="-285750" defTabSz="457200" eaLnBrk="1" hangingPunct="1">
              <a:spcBef>
                <a:spcPct val="20000"/>
              </a:spcBef>
              <a:spcAft>
                <a:spcPts val="600"/>
              </a:spcAft>
              <a:buClr>
                <a:schemeClr val="accent1">
                  <a:lumMod val="75000"/>
                </a:schemeClr>
              </a:buClr>
              <a:buSzPct val="145000"/>
              <a:buFont typeface="Arial"/>
              <a:buChar char="•"/>
              <a:defRPr/>
            </a:pPr>
            <a:r>
              <a:rPr lang="en-GB" sz="2400" u="none" dirty="0">
                <a:latin typeface="Calibri" panose="020F0502020204030204" pitchFamily="34" charset="0"/>
                <a:cs typeface="Calibri" panose="020F0502020204030204" pitchFamily="34" charset="0"/>
              </a:rPr>
              <a:t>Children should be dressed smartly in school uniform: No trainers and only a small bow in the hair.</a:t>
            </a:r>
          </a:p>
          <a:p>
            <a:pPr>
              <a:defRPr/>
            </a:pPr>
            <a:r>
              <a:rPr lang="en-GB" sz="1600" u="none" dirty="0">
                <a:latin typeface="Calibri" panose="020F0502020204030204" pitchFamily="34" charset="0"/>
                <a:cs typeface="Calibri" panose="020F0502020204030204" pitchFamily="34" charset="0"/>
              </a:rPr>
              <a:t> </a:t>
            </a: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a:extLst>
              <a:ext uri="{FF2B5EF4-FFF2-40B4-BE49-F238E27FC236}">
                <a16:creationId xmlns:a16="http://schemas.microsoft.com/office/drawing/2014/main" id="{84F6E418-049D-5249-A3F0-D9285AF5C33D}"/>
              </a:ext>
            </a:extLst>
          </p:cNvPr>
          <p:cNvSpPr>
            <a:spLocks noGrp="1" noChangeArrowheads="1"/>
          </p:cNvSpPr>
          <p:nvPr>
            <p:ph type="title"/>
          </p:nvPr>
        </p:nvSpPr>
        <p:spPr>
          <a:xfrm>
            <a:off x="2771775" y="260350"/>
            <a:ext cx="8229600" cy="1143000"/>
          </a:xfrm>
        </p:spPr>
        <p:txBody>
          <a:bodyPr/>
          <a:lstStyle/>
          <a:p>
            <a:pPr fontAlgn="auto">
              <a:spcAft>
                <a:spcPts val="0"/>
              </a:spcAft>
              <a:defRPr/>
            </a:pPr>
            <a:r>
              <a:rPr lang="en-GB" altLang="en-US" sz="4400" u="sng" dirty="0">
                <a:latin typeface="Calibri" panose="020F0502020204030204" pitchFamily="34" charset="0"/>
                <a:ea typeface="+mj-ea"/>
                <a:cs typeface="Calibri" panose="020F0502020204030204" pitchFamily="34" charset="0"/>
              </a:rPr>
              <a:t>Homework</a:t>
            </a:r>
          </a:p>
        </p:txBody>
      </p:sp>
      <p:sp>
        <p:nvSpPr>
          <p:cNvPr id="10243" name="Rectangle 3">
            <a:extLst>
              <a:ext uri="{FF2B5EF4-FFF2-40B4-BE49-F238E27FC236}">
                <a16:creationId xmlns:a16="http://schemas.microsoft.com/office/drawing/2014/main" id="{6F9AE3E0-C0BC-C149-9DAE-09FC8CB169E6}"/>
              </a:ext>
            </a:extLst>
          </p:cNvPr>
          <p:cNvSpPr>
            <a:spLocks noGrp="1" noChangeArrowheads="1"/>
          </p:cNvSpPr>
          <p:nvPr>
            <p:ph idx="1"/>
          </p:nvPr>
        </p:nvSpPr>
        <p:spPr>
          <a:xfrm>
            <a:off x="179388" y="1916113"/>
            <a:ext cx="8785100" cy="4713287"/>
          </a:xfrm>
        </p:spPr>
        <p:txBody>
          <a:bodyPr>
            <a:normAutofit/>
          </a:bodyPr>
          <a:lstStyle/>
          <a:p>
            <a:pPr fontAlgn="auto">
              <a:buFont typeface="Wingdings 2" charset="2"/>
              <a:buChar char=""/>
              <a:defRPr/>
            </a:pPr>
            <a:r>
              <a:rPr lang="en-GB" altLang="en-US" sz="2800" dirty="0">
                <a:latin typeface="Calibri" panose="020F0502020204030204" pitchFamily="34" charset="0"/>
                <a:cs typeface="Calibri" panose="020F0502020204030204" pitchFamily="34" charset="0"/>
              </a:rPr>
              <a:t>Homework is set on a </a:t>
            </a:r>
            <a:r>
              <a:rPr lang="en-GB" altLang="en-US" sz="2800" dirty="0" smtClean="0">
                <a:latin typeface="Calibri" panose="020F0502020204030204" pitchFamily="34" charset="0"/>
                <a:cs typeface="Calibri" panose="020F0502020204030204" pitchFamily="34" charset="0"/>
              </a:rPr>
              <a:t>Friday via Teams </a:t>
            </a:r>
            <a:r>
              <a:rPr lang="en-GB" altLang="en-US" sz="2800" dirty="0">
                <a:latin typeface="Calibri" panose="020F0502020204030204" pitchFamily="34" charset="0"/>
                <a:cs typeface="Calibri" panose="020F0502020204030204" pitchFamily="34" charset="0"/>
              </a:rPr>
              <a:t>and should be </a:t>
            </a:r>
            <a:r>
              <a:rPr lang="en-GB" altLang="en-US" sz="2800" dirty="0" smtClean="0">
                <a:latin typeface="Calibri" panose="020F0502020204030204" pitchFamily="34" charset="0"/>
                <a:cs typeface="Calibri" panose="020F0502020204030204" pitchFamily="34" charset="0"/>
              </a:rPr>
              <a:t>brought in before Friday. We will be marking homework in class on Friday. </a:t>
            </a:r>
            <a:r>
              <a:rPr lang="en-GB" altLang="en-US" sz="2800" dirty="0">
                <a:latin typeface="Calibri" panose="020F0502020204030204" pitchFamily="34" charset="0"/>
                <a:cs typeface="Calibri" panose="020F0502020204030204" pitchFamily="34" charset="0"/>
              </a:rPr>
              <a:t>Each week </a:t>
            </a:r>
            <a:r>
              <a:rPr lang="en-GB" altLang="en-US" sz="2800" dirty="0" smtClean="0">
                <a:latin typeface="Calibri" panose="020F0502020204030204" pitchFamily="34" charset="0"/>
                <a:cs typeface="Calibri" panose="020F0502020204030204" pitchFamily="34" charset="0"/>
              </a:rPr>
              <a:t>Spellings, Maths </a:t>
            </a:r>
            <a:r>
              <a:rPr lang="en-GB" altLang="en-US" sz="2800" dirty="0">
                <a:latin typeface="Calibri" panose="020F0502020204030204" pitchFamily="34" charset="0"/>
                <a:cs typeface="Calibri" panose="020F0502020204030204" pitchFamily="34" charset="0"/>
              </a:rPr>
              <a:t>and English </a:t>
            </a:r>
            <a:r>
              <a:rPr lang="en-GB" altLang="en-US" sz="2800" dirty="0" smtClean="0">
                <a:latin typeface="Calibri" panose="020F0502020204030204" pitchFamily="34" charset="0"/>
                <a:cs typeface="Calibri" panose="020F0502020204030204" pitchFamily="34" charset="0"/>
              </a:rPr>
              <a:t>tasks </a:t>
            </a:r>
            <a:r>
              <a:rPr lang="en-GB" altLang="en-US" sz="2800" dirty="0">
                <a:latin typeface="Calibri" panose="020F0502020204030204" pitchFamily="34" charset="0"/>
                <a:cs typeface="Calibri" panose="020F0502020204030204" pitchFamily="34" charset="0"/>
              </a:rPr>
              <a:t>will be set. </a:t>
            </a:r>
            <a:endParaRPr lang="en-GB" altLang="en-US" sz="2800" dirty="0" smtClean="0">
              <a:latin typeface="Calibri" panose="020F0502020204030204" pitchFamily="34" charset="0"/>
              <a:cs typeface="Calibri" panose="020F0502020204030204" pitchFamily="34" charset="0"/>
            </a:endParaRPr>
          </a:p>
          <a:p>
            <a:pPr fontAlgn="auto">
              <a:buFont typeface="Wingdings 2" charset="2"/>
              <a:buChar char=""/>
              <a:defRPr/>
            </a:pPr>
            <a:r>
              <a:rPr lang="en-GB" altLang="en-US" sz="2800" dirty="0" smtClean="0">
                <a:latin typeface="Calibri" panose="020F0502020204030204" pitchFamily="34" charset="0"/>
                <a:cs typeface="Calibri" panose="020F0502020204030204" pitchFamily="34" charset="0"/>
              </a:rPr>
              <a:t>Times </a:t>
            </a:r>
            <a:r>
              <a:rPr lang="en-GB" altLang="en-US" sz="2800" dirty="0">
                <a:latin typeface="Calibri" panose="020F0502020204030204" pitchFamily="34" charset="0"/>
                <a:cs typeface="Calibri" panose="020F0502020204030204" pitchFamily="34" charset="0"/>
              </a:rPr>
              <a:t>Table Rock Stars should be </a:t>
            </a:r>
            <a:r>
              <a:rPr lang="en-GB" altLang="en-US" sz="2800" dirty="0" smtClean="0">
                <a:latin typeface="Calibri" panose="020F0502020204030204" pitchFamily="34" charset="0"/>
                <a:cs typeface="Calibri" panose="020F0502020204030204" pitchFamily="34" charset="0"/>
              </a:rPr>
              <a:t>practised weekly </a:t>
            </a:r>
            <a:r>
              <a:rPr lang="en-GB" altLang="en-US" sz="2800" dirty="0">
                <a:latin typeface="Calibri" panose="020F0502020204030204" pitchFamily="34" charset="0"/>
                <a:cs typeface="Calibri" panose="020F0502020204030204" pitchFamily="34" charset="0"/>
              </a:rPr>
              <a:t>even if it is just for 5 minutes.</a:t>
            </a:r>
          </a:p>
          <a:p>
            <a:pPr fontAlgn="auto">
              <a:buFont typeface="Wingdings 2" charset="2"/>
              <a:buChar char=""/>
              <a:defRPr/>
            </a:pPr>
            <a:r>
              <a:rPr lang="en-GB" altLang="en-US" sz="2800" dirty="0">
                <a:latin typeface="Calibri" panose="020F0502020204030204" pitchFamily="34" charset="0"/>
                <a:cs typeface="Calibri" panose="020F0502020204030204" pitchFamily="34" charset="0"/>
              </a:rPr>
              <a:t>The children should read at home at least 3 times a week and the home-school book should be signed. </a:t>
            </a: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le 1">
            <a:extLst>
              <a:ext uri="{FF2B5EF4-FFF2-40B4-BE49-F238E27FC236}">
                <a16:creationId xmlns:a16="http://schemas.microsoft.com/office/drawing/2014/main" id="{CF52E508-E1BE-454A-9A0E-43C822B5448B}"/>
              </a:ext>
            </a:extLst>
          </p:cNvPr>
          <p:cNvSpPr>
            <a:spLocks noGrp="1"/>
          </p:cNvSpPr>
          <p:nvPr>
            <p:ph type="title"/>
          </p:nvPr>
        </p:nvSpPr>
        <p:spPr>
          <a:xfrm>
            <a:off x="4154488" y="-603250"/>
            <a:ext cx="7704137" cy="1981200"/>
          </a:xfrm>
        </p:spPr>
        <p:txBody>
          <a:bodyPr/>
          <a:lstStyle/>
          <a:p>
            <a:pPr fontAlgn="auto">
              <a:spcAft>
                <a:spcPts val="0"/>
              </a:spcAft>
              <a:defRPr/>
            </a:pPr>
            <a:r>
              <a:rPr lang="en-GB" altLang="en-US" u="sng" dirty="0">
                <a:latin typeface="Calibri" panose="020F0502020204030204" pitchFamily="34" charset="0"/>
                <a:ea typeface="+mj-ea"/>
                <a:cs typeface="Calibri" panose="020F0502020204030204" pitchFamily="34" charset="0"/>
              </a:rPr>
              <a:t>PE</a:t>
            </a:r>
          </a:p>
        </p:txBody>
      </p:sp>
      <p:sp>
        <p:nvSpPr>
          <p:cNvPr id="11267" name="Content Placeholder 2">
            <a:extLst>
              <a:ext uri="{FF2B5EF4-FFF2-40B4-BE49-F238E27FC236}">
                <a16:creationId xmlns:a16="http://schemas.microsoft.com/office/drawing/2014/main" id="{BC7BBFFD-1B82-F04C-94E8-AFC288F6FDD6}"/>
              </a:ext>
            </a:extLst>
          </p:cNvPr>
          <p:cNvSpPr>
            <a:spLocks noGrp="1"/>
          </p:cNvSpPr>
          <p:nvPr>
            <p:ph idx="1"/>
          </p:nvPr>
        </p:nvSpPr>
        <p:spPr>
          <a:xfrm>
            <a:off x="323850" y="1557338"/>
            <a:ext cx="7705725" cy="5111750"/>
          </a:xfrm>
        </p:spPr>
        <p:txBody>
          <a:bodyPr/>
          <a:lstStyle/>
          <a:p>
            <a:pPr fontAlgn="auto">
              <a:buFont typeface="Wingdings 2" charset="2"/>
              <a:buChar char=""/>
              <a:defRPr/>
            </a:pPr>
            <a:r>
              <a:rPr lang="en-GB" altLang="en-US" sz="2800" dirty="0">
                <a:latin typeface="Calibri" panose="020F0502020204030204" pitchFamily="34" charset="0"/>
                <a:cs typeface="Calibri" panose="020F0502020204030204" pitchFamily="34" charset="0"/>
              </a:rPr>
              <a:t>P.E. takes place twice a week on a </a:t>
            </a:r>
            <a:r>
              <a:rPr lang="en-GB" altLang="en-US" sz="2800" dirty="0" smtClean="0">
                <a:latin typeface="Calibri" panose="020F0502020204030204" pitchFamily="34" charset="0"/>
                <a:cs typeface="Calibri" panose="020F0502020204030204" pitchFamily="34" charset="0"/>
              </a:rPr>
              <a:t>Tuesday and </a:t>
            </a:r>
            <a:r>
              <a:rPr lang="en-GB" altLang="en-US" sz="2800" dirty="0" smtClean="0">
                <a:latin typeface="Calibri" panose="020F0502020204030204" pitchFamily="34" charset="0"/>
                <a:cs typeface="Calibri" panose="020F0502020204030204" pitchFamily="34" charset="0"/>
              </a:rPr>
              <a:t>Wednesday</a:t>
            </a:r>
            <a:r>
              <a:rPr lang="en-GB" altLang="en-US" sz="2800" dirty="0" smtClean="0">
                <a:latin typeface="Calibri" panose="020F0502020204030204" pitchFamily="34" charset="0"/>
                <a:cs typeface="Calibri" panose="020F0502020204030204" pitchFamily="34" charset="0"/>
              </a:rPr>
              <a:t>.  </a:t>
            </a:r>
            <a:r>
              <a:rPr lang="en-GB" altLang="en-US" sz="2800" dirty="0">
                <a:latin typeface="Calibri" panose="020F0502020204030204" pitchFamily="34" charset="0"/>
                <a:cs typeface="Calibri" panose="020F0502020204030204" pitchFamily="34" charset="0"/>
              </a:rPr>
              <a:t>On </a:t>
            </a:r>
            <a:r>
              <a:rPr lang="en-GB" altLang="en-US" sz="2800" dirty="0" smtClean="0">
                <a:latin typeface="Calibri" panose="020F0502020204030204" pitchFamily="34" charset="0"/>
                <a:cs typeface="Calibri" panose="020F0502020204030204" pitchFamily="34" charset="0"/>
              </a:rPr>
              <a:t>Tuesday, </a:t>
            </a:r>
            <a:r>
              <a:rPr lang="en-GB" altLang="en-US" sz="2800" dirty="0">
                <a:latin typeface="Calibri" panose="020F0502020204030204" pitchFamily="34" charset="0"/>
                <a:cs typeface="Calibri" panose="020F0502020204030204" pitchFamily="34" charset="0"/>
              </a:rPr>
              <a:t>the PE session will be led by </a:t>
            </a:r>
            <a:r>
              <a:rPr lang="en-GB" altLang="en-US" sz="2800" dirty="0" smtClean="0">
                <a:latin typeface="Calibri" panose="020F0502020204030204" pitchFamily="34" charset="0"/>
                <a:cs typeface="Calibri" panose="020F0502020204030204" pitchFamily="34" charset="0"/>
              </a:rPr>
              <a:t>the Sport Coach. </a:t>
            </a:r>
            <a:r>
              <a:rPr lang="en-GB" altLang="en-US" sz="2800" dirty="0">
                <a:latin typeface="Calibri" panose="020F0502020204030204" pitchFamily="34" charset="0"/>
                <a:cs typeface="Calibri" panose="020F0502020204030204" pitchFamily="34" charset="0"/>
              </a:rPr>
              <a:t>Children should </a:t>
            </a:r>
            <a:r>
              <a:rPr lang="en-GB" altLang="en-US" sz="2800" dirty="0" smtClean="0">
                <a:latin typeface="Calibri" panose="020F0502020204030204" pitchFamily="34" charset="0"/>
                <a:cs typeface="Calibri" panose="020F0502020204030204" pitchFamily="34" charset="0"/>
              </a:rPr>
              <a:t>bring in their school </a:t>
            </a:r>
            <a:r>
              <a:rPr lang="en-GB" altLang="en-US" sz="2800" dirty="0" smtClean="0">
                <a:latin typeface="Calibri" panose="020F0502020204030204" pitchFamily="34" charset="0"/>
                <a:cs typeface="Calibri" panose="020F0502020204030204" pitchFamily="34" charset="0"/>
              </a:rPr>
              <a:t>PE </a:t>
            </a:r>
            <a:r>
              <a:rPr lang="en-GB" altLang="en-US" sz="2800" dirty="0">
                <a:latin typeface="Calibri" panose="020F0502020204030204" pitchFamily="34" charset="0"/>
                <a:cs typeface="Calibri" panose="020F0502020204030204" pitchFamily="34" charset="0"/>
              </a:rPr>
              <a:t>kits on these days. </a:t>
            </a:r>
            <a:endParaRPr lang="en-GB" altLang="en-US" b="1" u="sng" dirty="0">
              <a:latin typeface="Calibri" panose="020F0502020204030204" pitchFamily="34" charset="0"/>
              <a:cs typeface="Calibri" panose="020F0502020204030204" pitchFamily="34" charset="0"/>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a:extLst>
              <a:ext uri="{FF2B5EF4-FFF2-40B4-BE49-F238E27FC236}">
                <a16:creationId xmlns:a16="http://schemas.microsoft.com/office/drawing/2014/main" id="{074EBC01-E7A8-4348-B6D0-AB8077D196D7}"/>
              </a:ext>
            </a:extLst>
          </p:cNvPr>
          <p:cNvSpPr>
            <a:spLocks noGrp="1" noChangeArrowheads="1"/>
          </p:cNvSpPr>
          <p:nvPr>
            <p:ph type="title"/>
          </p:nvPr>
        </p:nvSpPr>
        <p:spPr>
          <a:xfrm>
            <a:off x="1403350" y="260350"/>
            <a:ext cx="8229600" cy="1143000"/>
          </a:xfrm>
        </p:spPr>
        <p:txBody>
          <a:bodyPr/>
          <a:lstStyle/>
          <a:p>
            <a:pPr fontAlgn="auto">
              <a:spcAft>
                <a:spcPts val="0"/>
              </a:spcAft>
              <a:defRPr/>
            </a:pPr>
            <a:r>
              <a:rPr lang="en-GB" altLang="en-US" sz="4400" u="sng" dirty="0">
                <a:latin typeface="Calibri" panose="020F0502020204030204" pitchFamily="34" charset="0"/>
                <a:ea typeface="+mj-ea"/>
                <a:cs typeface="Calibri" panose="020F0502020204030204" pitchFamily="34" charset="0"/>
              </a:rPr>
              <a:t>Lunches, Snacks and Water</a:t>
            </a:r>
          </a:p>
        </p:txBody>
      </p:sp>
      <p:sp>
        <p:nvSpPr>
          <p:cNvPr id="3076" name="Rectangle 3">
            <a:extLst>
              <a:ext uri="{FF2B5EF4-FFF2-40B4-BE49-F238E27FC236}">
                <a16:creationId xmlns:a16="http://schemas.microsoft.com/office/drawing/2014/main" id="{8A2911A3-8E8A-004B-BC40-5CB9DCB32577}"/>
              </a:ext>
            </a:extLst>
          </p:cNvPr>
          <p:cNvSpPr>
            <a:spLocks noGrp="1" noChangeArrowheads="1"/>
          </p:cNvSpPr>
          <p:nvPr>
            <p:ph idx="1"/>
          </p:nvPr>
        </p:nvSpPr>
        <p:spPr>
          <a:xfrm>
            <a:off x="12700" y="2205038"/>
            <a:ext cx="9131300" cy="5146675"/>
          </a:xfrm>
        </p:spPr>
        <p:txBody>
          <a:bodyPr>
            <a:normAutofit lnSpcReduction="10000"/>
          </a:bodyPr>
          <a:lstStyle/>
          <a:p>
            <a:pPr fontAlgn="auto">
              <a:buClr>
                <a:schemeClr val="accent1">
                  <a:lumMod val="75000"/>
                </a:schemeClr>
              </a:buClr>
              <a:buFont typeface="Arial"/>
              <a:buChar char="•"/>
              <a:defRPr/>
            </a:pPr>
            <a:r>
              <a:rPr lang="en-GB" altLang="en-US" sz="3000" dirty="0">
                <a:latin typeface="Calibri" panose="020F0502020204030204" pitchFamily="34" charset="0"/>
                <a:cs typeface="Calibri" panose="020F0502020204030204" pitchFamily="34" charset="0"/>
              </a:rPr>
              <a:t>   A healthy snack can be brought for break times.  </a:t>
            </a:r>
          </a:p>
          <a:p>
            <a:pPr fontAlgn="auto">
              <a:buClr>
                <a:schemeClr val="accent1">
                  <a:lumMod val="75000"/>
                </a:schemeClr>
              </a:buClr>
              <a:buFont typeface="Arial"/>
              <a:buChar char="•"/>
              <a:defRPr/>
            </a:pPr>
            <a:endParaRPr lang="en-GB" altLang="en-US" sz="3000" dirty="0">
              <a:latin typeface="Calibri" panose="020F0502020204030204" pitchFamily="34" charset="0"/>
              <a:cs typeface="Calibri" panose="020F0502020204030204" pitchFamily="34" charset="0"/>
            </a:endParaRPr>
          </a:p>
          <a:p>
            <a:pPr fontAlgn="auto">
              <a:buClr>
                <a:schemeClr val="accent1">
                  <a:lumMod val="75000"/>
                </a:schemeClr>
              </a:buClr>
              <a:buFont typeface="Arial"/>
              <a:buChar char="•"/>
              <a:defRPr/>
            </a:pPr>
            <a:r>
              <a:rPr lang="en-GB" altLang="en-US" sz="3000" dirty="0">
                <a:latin typeface="Calibri" panose="020F0502020204030204" pitchFamily="34" charset="0"/>
                <a:cs typeface="Calibri" panose="020F0502020204030204" pitchFamily="34" charset="0"/>
              </a:rPr>
              <a:t>   Children </a:t>
            </a:r>
            <a:r>
              <a:rPr lang="en-GB" altLang="en-US" sz="3000" dirty="0" smtClean="0">
                <a:latin typeface="Calibri" panose="020F0502020204030204" pitchFamily="34" charset="0"/>
                <a:cs typeface="Calibri" panose="020F0502020204030204" pitchFamily="34" charset="0"/>
              </a:rPr>
              <a:t>should </a:t>
            </a:r>
            <a:r>
              <a:rPr lang="en-GB" altLang="en-US" sz="3000" dirty="0">
                <a:latin typeface="Calibri" panose="020F0502020204030204" pitchFamily="34" charset="0"/>
                <a:cs typeface="Calibri" panose="020F0502020204030204" pitchFamily="34" charset="0"/>
              </a:rPr>
              <a:t>bring drinking bottles with a sport spout to school with them each day. </a:t>
            </a:r>
          </a:p>
          <a:p>
            <a:pPr fontAlgn="auto">
              <a:buClr>
                <a:schemeClr val="accent1">
                  <a:lumMod val="75000"/>
                </a:schemeClr>
              </a:buClr>
              <a:buFont typeface="Arial"/>
              <a:buChar char="•"/>
              <a:defRPr/>
            </a:pPr>
            <a:endParaRPr lang="en-GB" altLang="en-US" sz="3000" dirty="0">
              <a:latin typeface="Calibri" panose="020F0502020204030204" pitchFamily="34" charset="0"/>
              <a:cs typeface="Calibri" panose="020F0502020204030204" pitchFamily="34" charset="0"/>
            </a:endParaRPr>
          </a:p>
          <a:p>
            <a:pPr fontAlgn="auto">
              <a:buClr>
                <a:schemeClr val="accent1">
                  <a:lumMod val="75000"/>
                </a:schemeClr>
              </a:buClr>
              <a:buFont typeface="Arial"/>
              <a:buChar char="•"/>
              <a:defRPr/>
            </a:pPr>
            <a:r>
              <a:rPr lang="en-GB" altLang="en-US" sz="3000" dirty="0" smtClean="0">
                <a:latin typeface="Calibri" panose="020F0502020204030204" pitchFamily="34" charset="0"/>
                <a:cs typeface="Calibri" panose="020F0502020204030204" pitchFamily="34" charset="0"/>
              </a:rPr>
              <a:t>Children are eating their lunch in the dining hall. If they choose to bring a Packed Lunch it should be nutritious.</a:t>
            </a:r>
            <a:endParaRPr lang="en-GB" altLang="en-US" sz="3000" dirty="0">
              <a:latin typeface="Calibri" panose="020F0502020204030204" pitchFamily="34" charset="0"/>
              <a:cs typeface="Calibri" panose="020F0502020204030204" pitchFamily="34" charset="0"/>
            </a:endParaRPr>
          </a:p>
          <a:p>
            <a:pPr fontAlgn="auto">
              <a:buClr>
                <a:schemeClr val="accent1">
                  <a:lumMod val="75000"/>
                </a:schemeClr>
              </a:buClr>
              <a:buFontTx/>
              <a:buNone/>
              <a:defRPr/>
            </a:pPr>
            <a:endParaRPr lang="en-GB" altLang="en-US" sz="3000" dirty="0">
              <a:solidFill>
                <a:schemeClr val="bg1"/>
              </a:solidFill>
              <a:latin typeface="Calibri" panose="020F0502020204030204" pitchFamily="34" charset="0"/>
              <a:cs typeface="Calibri" panose="020F0502020204030204" pitchFamily="34" charset="0"/>
            </a:endParaRPr>
          </a:p>
          <a:p>
            <a:pPr fontAlgn="auto">
              <a:buClr>
                <a:schemeClr val="accent1">
                  <a:lumMod val="75000"/>
                </a:schemeClr>
              </a:buClr>
              <a:buFontTx/>
              <a:buNone/>
              <a:defRPr/>
            </a:pPr>
            <a:r>
              <a:rPr lang="en-GB" altLang="en-US" sz="3000" dirty="0">
                <a:solidFill>
                  <a:schemeClr val="bg1"/>
                </a:solidFill>
                <a:latin typeface="Calibri" panose="020F0502020204030204" pitchFamily="34" charset="0"/>
                <a:cs typeface="Calibri" panose="020F0502020204030204" pitchFamily="34" charset="0"/>
              </a:rPr>
              <a:t>  </a:t>
            </a: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57585C-6635-0E46-A347-BEA1C7DB2670}"/>
              </a:ext>
            </a:extLst>
          </p:cNvPr>
          <p:cNvSpPr>
            <a:spLocks noGrp="1"/>
          </p:cNvSpPr>
          <p:nvPr>
            <p:ph type="title"/>
          </p:nvPr>
        </p:nvSpPr>
        <p:spPr>
          <a:xfrm>
            <a:off x="3059113" y="115888"/>
            <a:ext cx="7705725" cy="1171575"/>
          </a:xfrm>
        </p:spPr>
        <p:txBody>
          <a:bodyPr/>
          <a:lstStyle/>
          <a:p>
            <a:pPr fontAlgn="auto">
              <a:spcAft>
                <a:spcPts val="0"/>
              </a:spcAft>
              <a:defRPr/>
            </a:pPr>
            <a:r>
              <a:rPr lang="en-GB" sz="4800" u="sng" dirty="0">
                <a:latin typeface="Calibri" panose="020F0502020204030204" pitchFamily="34" charset="0"/>
                <a:ea typeface="+mj-ea"/>
                <a:cs typeface="Calibri" panose="020F0502020204030204" pitchFamily="34" charset="0"/>
              </a:rPr>
              <a:t>Equipment</a:t>
            </a:r>
          </a:p>
        </p:txBody>
      </p:sp>
      <p:sp>
        <p:nvSpPr>
          <p:cNvPr id="3" name="Content Placeholder 2">
            <a:extLst>
              <a:ext uri="{FF2B5EF4-FFF2-40B4-BE49-F238E27FC236}">
                <a16:creationId xmlns:a16="http://schemas.microsoft.com/office/drawing/2014/main" id="{0607DB31-6937-6641-89C4-801CED82F906}"/>
              </a:ext>
            </a:extLst>
          </p:cNvPr>
          <p:cNvSpPr>
            <a:spLocks noGrp="1"/>
          </p:cNvSpPr>
          <p:nvPr>
            <p:ph idx="1"/>
          </p:nvPr>
        </p:nvSpPr>
        <p:spPr>
          <a:xfrm>
            <a:off x="250825" y="2060575"/>
            <a:ext cx="8569647" cy="4514850"/>
          </a:xfrm>
        </p:spPr>
        <p:txBody>
          <a:bodyPr>
            <a:normAutofit/>
          </a:bodyPr>
          <a:lstStyle/>
          <a:p>
            <a:pPr fontAlgn="auto">
              <a:buFont typeface="Wingdings 2" charset="2"/>
              <a:buChar char=""/>
              <a:defRPr/>
            </a:pPr>
            <a:r>
              <a:rPr lang="en-GB" sz="2400" dirty="0">
                <a:latin typeface="Calibri" panose="020F0502020204030204" pitchFamily="34" charset="0"/>
                <a:cs typeface="Calibri" panose="020F0502020204030204" pitchFamily="34" charset="0"/>
              </a:rPr>
              <a:t>All children have access to their own resources and are keeping these in a plastic </a:t>
            </a:r>
            <a:r>
              <a:rPr lang="en-GB" sz="2400" dirty="0" smtClean="0">
                <a:latin typeface="Calibri" panose="020F0502020204030204" pitchFamily="34" charset="0"/>
                <a:cs typeface="Calibri" panose="020F0502020204030204" pitchFamily="34" charset="0"/>
              </a:rPr>
              <a:t>wallet or their own pencil case </a:t>
            </a:r>
            <a:r>
              <a:rPr lang="en-GB" sz="2400" dirty="0">
                <a:latin typeface="Calibri" panose="020F0502020204030204" pitchFamily="34" charset="0"/>
                <a:cs typeface="Calibri" panose="020F0502020204030204" pitchFamily="34" charset="0"/>
              </a:rPr>
              <a:t>in the classroom.</a:t>
            </a:r>
          </a:p>
          <a:p>
            <a:pPr fontAlgn="auto">
              <a:buFont typeface="Wingdings 2" charset="2"/>
              <a:buChar char=""/>
              <a:defRPr/>
            </a:pPr>
            <a:endParaRPr lang="en-GB" sz="2400" dirty="0">
              <a:latin typeface="Calibri" panose="020F0502020204030204" pitchFamily="34" charset="0"/>
              <a:cs typeface="Calibri" panose="020F0502020204030204" pitchFamily="34" charset="0"/>
            </a:endParaRPr>
          </a:p>
          <a:p>
            <a:pPr fontAlgn="auto">
              <a:buFont typeface="Wingdings 2" charset="2"/>
              <a:buChar char=""/>
              <a:defRPr/>
            </a:pPr>
            <a:r>
              <a:rPr lang="en-GB" sz="2400" dirty="0">
                <a:latin typeface="Calibri" panose="020F0502020204030204" pitchFamily="34" charset="0"/>
                <a:cs typeface="Calibri" panose="020F0502020204030204" pitchFamily="34" charset="0"/>
              </a:rPr>
              <a:t>Children may bring a pencil case to school with equipment needed for the school day.</a:t>
            </a:r>
          </a:p>
          <a:p>
            <a:pPr fontAlgn="auto">
              <a:buFont typeface="Wingdings 2" charset="2"/>
              <a:buChar char=""/>
              <a:defRPr/>
            </a:pPr>
            <a:endParaRPr lang="en-GB" sz="2400" dirty="0">
              <a:latin typeface="Calibri" panose="020F0502020204030204" pitchFamily="34" charset="0"/>
              <a:cs typeface="Calibri" panose="020F0502020204030204" pitchFamily="34" charset="0"/>
            </a:endParaRPr>
          </a:p>
          <a:p>
            <a:pPr lvl="0" fontAlgn="auto">
              <a:buClr>
                <a:srgbClr val="00C6BB"/>
              </a:buClr>
              <a:buFont typeface="Wingdings 2" charset="2"/>
              <a:buChar char=""/>
              <a:defRPr/>
            </a:pPr>
            <a:r>
              <a:rPr lang="en-GB" sz="2400" dirty="0" smtClean="0">
                <a:solidFill>
                  <a:prstClr val="white"/>
                </a:solidFill>
                <a:latin typeface="Calibri" panose="020F0502020204030204" pitchFamily="34" charset="0"/>
                <a:cs typeface="Calibri" panose="020F0502020204030204" pitchFamily="34" charset="0"/>
              </a:rPr>
              <a:t>Strongly </a:t>
            </a:r>
            <a:r>
              <a:rPr lang="en-GB" sz="2400" dirty="0">
                <a:solidFill>
                  <a:prstClr val="white"/>
                </a:solidFill>
                <a:latin typeface="Calibri" panose="020F0502020204030204" pitchFamily="34" charset="0"/>
                <a:cs typeface="Calibri" panose="020F0502020204030204" pitchFamily="34" charset="0"/>
              </a:rPr>
              <a:t>recommend for children to keep a pair of plimsolls at school to use for outdoor play on non-PE days.</a:t>
            </a:r>
          </a:p>
          <a:p>
            <a:pPr fontAlgn="auto">
              <a:buFont typeface="Wingdings 2" charset="2"/>
              <a:buChar char=""/>
              <a:defRPr/>
            </a:pPr>
            <a:endParaRPr lang="en-GB" sz="2400" dirty="0">
              <a:latin typeface="Calibri" panose="020F0502020204030204" pitchFamily="34" charset="0"/>
              <a:cs typeface="Calibri" panose="020F0502020204030204" pitchFamily="34" charset="0"/>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57585C-6635-0E46-A347-BEA1C7DB2670}"/>
              </a:ext>
            </a:extLst>
          </p:cNvPr>
          <p:cNvSpPr>
            <a:spLocks noGrp="1"/>
          </p:cNvSpPr>
          <p:nvPr>
            <p:ph type="title"/>
          </p:nvPr>
        </p:nvSpPr>
        <p:spPr>
          <a:xfrm>
            <a:off x="3059113" y="115888"/>
            <a:ext cx="7705725" cy="1171575"/>
          </a:xfrm>
        </p:spPr>
        <p:txBody>
          <a:bodyPr/>
          <a:lstStyle/>
          <a:p>
            <a:pPr fontAlgn="auto">
              <a:spcAft>
                <a:spcPts val="0"/>
              </a:spcAft>
              <a:defRPr/>
            </a:pPr>
            <a:r>
              <a:rPr lang="en-GB" sz="4800" u="sng" dirty="0" smtClean="0">
                <a:latin typeface="Calibri" panose="020F0502020204030204" pitchFamily="34" charset="0"/>
                <a:ea typeface="+mj-ea"/>
                <a:cs typeface="Calibri" panose="020F0502020204030204" pitchFamily="34" charset="0"/>
              </a:rPr>
              <a:t>SATS</a:t>
            </a:r>
            <a:endParaRPr lang="en-GB" sz="4800" u="sng" dirty="0">
              <a:latin typeface="Calibri" panose="020F0502020204030204" pitchFamily="34" charset="0"/>
              <a:ea typeface="+mj-ea"/>
              <a:cs typeface="Calibri" panose="020F0502020204030204" pitchFamily="34" charset="0"/>
            </a:endParaRPr>
          </a:p>
        </p:txBody>
      </p:sp>
      <p:sp>
        <p:nvSpPr>
          <p:cNvPr id="3" name="Content Placeholder 2">
            <a:extLst>
              <a:ext uri="{FF2B5EF4-FFF2-40B4-BE49-F238E27FC236}">
                <a16:creationId xmlns:a16="http://schemas.microsoft.com/office/drawing/2014/main" id="{0607DB31-6937-6641-89C4-801CED82F906}"/>
              </a:ext>
            </a:extLst>
          </p:cNvPr>
          <p:cNvSpPr>
            <a:spLocks noGrp="1"/>
          </p:cNvSpPr>
          <p:nvPr>
            <p:ph idx="1"/>
          </p:nvPr>
        </p:nvSpPr>
        <p:spPr>
          <a:xfrm>
            <a:off x="0" y="2420888"/>
            <a:ext cx="9036495" cy="4437111"/>
          </a:xfrm>
        </p:spPr>
        <p:txBody>
          <a:bodyPr>
            <a:normAutofit fontScale="92500"/>
          </a:bodyPr>
          <a:lstStyle/>
          <a:p>
            <a:pPr fontAlgn="auto">
              <a:buFont typeface="Wingdings 2" charset="2"/>
              <a:buChar char=""/>
              <a:defRPr/>
            </a:pPr>
            <a:r>
              <a:rPr lang="en-GB" sz="2400" dirty="0" smtClean="0">
                <a:latin typeface="Calibri" panose="020F0502020204030204" pitchFamily="34" charset="0"/>
                <a:cs typeface="Calibri" panose="020F0502020204030204" pitchFamily="34" charset="0"/>
              </a:rPr>
              <a:t>Children will be taking their SATs tests in May. Reading consists of three different texts and questions that need to be completed within one hour – fluent reading and having a wide range of vocabulary is essential. Even though they are in Year Six, you should still be hearing your child read every day, asking them questions and checking for understanding of words.</a:t>
            </a:r>
          </a:p>
          <a:p>
            <a:pPr fontAlgn="auto">
              <a:buFont typeface="Wingdings 2" charset="2"/>
              <a:buChar char=""/>
              <a:defRPr/>
            </a:pPr>
            <a:r>
              <a:rPr lang="en-GB" sz="2400" dirty="0" smtClean="0">
                <a:solidFill>
                  <a:prstClr val="white"/>
                </a:solidFill>
                <a:latin typeface="Calibri" panose="020F0502020204030204" pitchFamily="34" charset="0"/>
                <a:cs typeface="Calibri" panose="020F0502020204030204" pitchFamily="34" charset="0"/>
              </a:rPr>
              <a:t>Spelling, punctuation and grammar (SPAG) consists of two papers – one with 20 spelling words and one with 50 mainly punctuation and grammar questions. Again, please test your children’s spelling words with them each week and not just rely on them learning their spellings on their own.</a:t>
            </a:r>
          </a:p>
          <a:p>
            <a:pPr fontAlgn="auto">
              <a:buFont typeface="Wingdings 2" charset="2"/>
              <a:buChar char=""/>
              <a:defRPr/>
            </a:pPr>
            <a:r>
              <a:rPr lang="en-GB" sz="2400" dirty="0">
                <a:latin typeface="Calibri" panose="020F0502020204030204" pitchFamily="34" charset="0"/>
                <a:cs typeface="Calibri" panose="020F0502020204030204" pitchFamily="34" charset="0"/>
              </a:rPr>
              <a:t>Maths is spread over three papers, 36 arithmetic questions and two papers with reasoning and justification questions. </a:t>
            </a:r>
            <a:endParaRPr lang="en-GB" sz="2400" dirty="0" smtClean="0">
              <a:solidFill>
                <a:prstClr val="white"/>
              </a:solidFill>
              <a:latin typeface="Calibri" panose="020F0502020204030204" pitchFamily="34" charset="0"/>
              <a:cs typeface="Calibri" panose="020F0502020204030204" pitchFamily="34" charset="0"/>
            </a:endParaRPr>
          </a:p>
          <a:p>
            <a:pPr fontAlgn="auto">
              <a:buFont typeface="Wingdings 2" charset="2"/>
              <a:buChar char=""/>
              <a:defRPr/>
            </a:pPr>
            <a:endParaRPr lang="en-GB" sz="2400" dirty="0">
              <a:solidFill>
                <a:prstClr val="white"/>
              </a:solidFill>
              <a:latin typeface="Calibri" panose="020F0502020204030204" pitchFamily="34" charset="0"/>
              <a:cs typeface="Calibri" panose="020F0502020204030204" pitchFamily="34" charset="0"/>
            </a:endParaRPr>
          </a:p>
          <a:p>
            <a:pPr fontAlgn="auto">
              <a:buFont typeface="Wingdings 2" charset="2"/>
              <a:buChar char=""/>
              <a:defRPr/>
            </a:pPr>
            <a:endParaRPr lang="en-GB" sz="24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50788447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57585C-6635-0E46-A347-BEA1C7DB2670}"/>
              </a:ext>
            </a:extLst>
          </p:cNvPr>
          <p:cNvSpPr>
            <a:spLocks noGrp="1"/>
          </p:cNvSpPr>
          <p:nvPr>
            <p:ph type="title"/>
          </p:nvPr>
        </p:nvSpPr>
        <p:spPr>
          <a:xfrm>
            <a:off x="3059113" y="115888"/>
            <a:ext cx="7705725" cy="1171575"/>
          </a:xfrm>
        </p:spPr>
        <p:txBody>
          <a:bodyPr/>
          <a:lstStyle/>
          <a:p>
            <a:pPr fontAlgn="auto">
              <a:spcAft>
                <a:spcPts val="0"/>
              </a:spcAft>
              <a:defRPr/>
            </a:pPr>
            <a:r>
              <a:rPr lang="en-GB" sz="4800" u="sng" dirty="0" smtClean="0">
                <a:latin typeface="Calibri" panose="020F0502020204030204" pitchFamily="34" charset="0"/>
                <a:ea typeface="+mj-ea"/>
                <a:cs typeface="Calibri" panose="020F0502020204030204" pitchFamily="34" charset="0"/>
              </a:rPr>
              <a:t>SATS</a:t>
            </a:r>
            <a:endParaRPr lang="en-GB" sz="4800" u="sng" dirty="0">
              <a:latin typeface="Calibri" panose="020F0502020204030204" pitchFamily="34" charset="0"/>
              <a:ea typeface="+mj-ea"/>
              <a:cs typeface="Calibri" panose="020F0502020204030204" pitchFamily="34" charset="0"/>
            </a:endParaRPr>
          </a:p>
        </p:txBody>
      </p:sp>
      <p:sp>
        <p:nvSpPr>
          <p:cNvPr id="3" name="Content Placeholder 2">
            <a:extLst>
              <a:ext uri="{FF2B5EF4-FFF2-40B4-BE49-F238E27FC236}">
                <a16:creationId xmlns:a16="http://schemas.microsoft.com/office/drawing/2014/main" id="{0607DB31-6937-6641-89C4-801CED82F906}"/>
              </a:ext>
            </a:extLst>
          </p:cNvPr>
          <p:cNvSpPr>
            <a:spLocks noGrp="1"/>
          </p:cNvSpPr>
          <p:nvPr>
            <p:ph idx="1"/>
          </p:nvPr>
        </p:nvSpPr>
        <p:spPr>
          <a:xfrm>
            <a:off x="0" y="2420888"/>
            <a:ext cx="9143999" cy="4437111"/>
          </a:xfrm>
        </p:spPr>
        <p:txBody>
          <a:bodyPr>
            <a:normAutofit fontScale="92500" lnSpcReduction="20000"/>
          </a:bodyPr>
          <a:lstStyle/>
          <a:p>
            <a:pPr fontAlgn="auto">
              <a:buFont typeface="Wingdings 2" charset="2"/>
              <a:buChar char=""/>
              <a:defRPr/>
            </a:pPr>
            <a:r>
              <a:rPr lang="en-GB" sz="2400" dirty="0" smtClean="0">
                <a:solidFill>
                  <a:prstClr val="white"/>
                </a:solidFill>
                <a:latin typeface="Calibri" panose="020F0502020204030204" pitchFamily="34" charset="0"/>
                <a:cs typeface="Calibri" panose="020F0502020204030204" pitchFamily="34" charset="0"/>
              </a:rPr>
              <a:t>Some of you may want to complete extra work at home, particularly in the run up to SATs or have a tutor. If this is the case, please ensure you or the tutor is not covering any past SATs papers that are from the year 2016 or later as we use these for our assessments in school otherwise children will know the answers and it will not be a true reflection of their ability at that time and we are not able to help improve the gaps in their knowledge and understanding as well.</a:t>
            </a:r>
          </a:p>
          <a:p>
            <a:pPr fontAlgn="auto">
              <a:buFont typeface="Wingdings 2" charset="2"/>
              <a:buChar char=""/>
              <a:defRPr/>
            </a:pPr>
            <a:r>
              <a:rPr lang="en-GB" sz="2400" dirty="0" smtClean="0">
                <a:solidFill>
                  <a:prstClr val="white"/>
                </a:solidFill>
                <a:latin typeface="Calibri" panose="020F0502020204030204" pitchFamily="34" charset="0"/>
                <a:cs typeface="Calibri" panose="020F0502020204030204" pitchFamily="34" charset="0"/>
              </a:rPr>
              <a:t>This happened last year with one child, despite us asking for this to not happen, which we could tell, as their work, performance and understanding in class was clearly not as good as their performance in the assessment tests and then the parent and the child were disappointed when they achieved the expected standard (EXS) and not the Greater Depth Standard (GDS) that they had been scoring in the assessment papers at school – because they had memorised the answers!</a:t>
            </a:r>
          </a:p>
          <a:p>
            <a:pPr fontAlgn="auto">
              <a:buFont typeface="Wingdings 2" charset="2"/>
              <a:buChar char=""/>
              <a:defRPr/>
            </a:pPr>
            <a:endParaRPr lang="en-GB" sz="2400" dirty="0">
              <a:solidFill>
                <a:prstClr val="white"/>
              </a:solidFill>
              <a:latin typeface="Calibri" panose="020F0502020204030204" pitchFamily="34" charset="0"/>
              <a:cs typeface="Calibri" panose="020F0502020204030204" pitchFamily="34" charset="0"/>
            </a:endParaRPr>
          </a:p>
          <a:p>
            <a:pPr fontAlgn="auto">
              <a:buFont typeface="Wingdings 2" charset="2"/>
              <a:buChar char=""/>
              <a:defRPr/>
            </a:pPr>
            <a:endParaRPr lang="en-GB" sz="24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293760534"/>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Quotable">
  <a:themeElements>
    <a:clrScheme name="Quotable">
      <a:dk1>
        <a:sysClr val="windowText" lastClr="000000"/>
      </a:dk1>
      <a:lt1>
        <a:sysClr val="window" lastClr="FFFFFF"/>
      </a:lt1>
      <a:dk2>
        <a:srgbClr val="212121"/>
      </a:dk2>
      <a:lt2>
        <a:srgbClr val="636363"/>
      </a:lt2>
      <a:accent1>
        <a:srgbClr val="00C6BB"/>
      </a:accent1>
      <a:accent2>
        <a:srgbClr val="6FEBA0"/>
      </a:accent2>
      <a:accent3>
        <a:srgbClr val="B6DF5E"/>
      </a:accent3>
      <a:accent4>
        <a:srgbClr val="EFB251"/>
      </a:accent4>
      <a:accent5>
        <a:srgbClr val="EF755F"/>
      </a:accent5>
      <a:accent6>
        <a:srgbClr val="ED515C"/>
      </a:accent6>
      <a:hlink>
        <a:srgbClr val="8F8F8F"/>
      </a:hlink>
      <a:folHlink>
        <a:srgbClr val="A5A5A5"/>
      </a:folHlink>
    </a:clrScheme>
    <a:fontScheme name="Quotable">
      <a:maj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Quotable">
      <a:fillStyleLst>
        <a:solidFill>
          <a:schemeClr val="phClr"/>
        </a:solidFill>
        <a:gradFill rotWithShape="1">
          <a:gsLst>
            <a:gs pos="0">
              <a:schemeClr val="phClr">
                <a:tint val="80000"/>
                <a:lumMod val="105000"/>
              </a:schemeClr>
            </a:gs>
            <a:gs pos="100000">
              <a:schemeClr val="phClr">
                <a:tint val="90000"/>
              </a:schemeClr>
            </a:gs>
          </a:gsLst>
          <a:lin ang="5400000" scaled="0"/>
        </a:gradFill>
        <a:blipFill rotWithShape="1">
          <a:blip xmlns:r="http://schemas.openxmlformats.org/officeDocument/2006/relationships" r:embed="rId1">
            <a:duotone>
              <a:schemeClr val="phClr">
                <a:tint val="98000"/>
                <a:lumMod val="102000"/>
              </a:schemeClr>
              <a:schemeClr val="phClr">
                <a:shade val="98000"/>
                <a:lumMod val="98000"/>
              </a:schemeClr>
            </a:duotone>
          </a:blip>
          <a:tile tx="0" ty="0" sx="100000" sy="100000" flip="none" algn="tl"/>
        </a:blipFill>
      </a:fillStyleLst>
      <a:lnStyleLst>
        <a:ln w="9525" cap="rnd" cmpd="sng" algn="ctr">
          <a:solidFill>
            <a:schemeClr val="phClr"/>
          </a:solidFill>
          <a:prstDash val="solid"/>
        </a:ln>
        <a:ln w="15875" cap="rnd" cmpd="sng" algn="ctr">
          <a:solidFill>
            <a:schemeClr val="phClr"/>
          </a:solidFill>
          <a:prstDash val="solid"/>
        </a:ln>
        <a:ln w="25400" cap="rnd" cmpd="sng" algn="ctr">
          <a:solidFill>
            <a:schemeClr val="phClr"/>
          </a:solidFill>
          <a:prstDash val="solid"/>
        </a:ln>
      </a:lnStyleLst>
      <a:effectStyleLst>
        <a:effectStyle>
          <a:effectLst/>
        </a:effectStyle>
        <a:effectStyle>
          <a:effectLst/>
        </a:effectStyle>
        <a:effectStyle>
          <a:effectLst>
            <a:innerShdw blurRad="63500" dist="25400" dir="13500000">
              <a:srgbClr val="000000">
                <a:alpha val="75000"/>
              </a:srgbClr>
            </a:innerShdw>
          </a:effectLst>
        </a:effectStyle>
      </a:effectStyleLst>
      <a:bgFillStyleLst>
        <a:solidFill>
          <a:schemeClr val="phClr"/>
        </a:solidFill>
        <a:gradFill rotWithShape="1">
          <a:gsLst>
            <a:gs pos="0">
              <a:schemeClr val="phClr">
                <a:tint val="100000"/>
              </a:schemeClr>
            </a:gs>
            <a:gs pos="100000">
              <a:schemeClr val="phClr">
                <a:tint val="84000"/>
                <a:shade val="84000"/>
                <a:lumMod val="90000"/>
              </a:schemeClr>
            </a:gs>
          </a:gsLst>
          <a:lin ang="5400000" scaled="0"/>
        </a:gradFill>
        <a:gradFill rotWithShape="1">
          <a:gsLst>
            <a:gs pos="0">
              <a:schemeClr val="phClr">
                <a:tint val="84000"/>
                <a:shade val="90000"/>
                <a:satMod val="120000"/>
                <a:lumMod val="90000"/>
              </a:schemeClr>
            </a:gs>
            <a:gs pos="100000">
              <a:schemeClr val="phClr"/>
            </a:gs>
          </a:gsLst>
          <a:lin ang="5400000" scaled="0"/>
        </a:gradFill>
      </a:bgFillStyleLst>
    </a:fmtScheme>
  </a:themeElements>
  <a:objectDefaults/>
  <a:extraClrSchemeLst/>
  <a:extLst>
    <a:ext uri="{05A4C25C-085E-4340-85A3-A5531E510DB2}">
      <thm15:themeFamily xmlns:thm15="http://schemas.microsoft.com/office/thememl/2012/main" name="Quotable" id="{39EC5628-30ED-4578-ACD8-9820EDB8E15A}" vid="{6F3559E9-1A4C-49D8-94D4-F41003531C49}"/>
    </a:ext>
  </a:ext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{631483C1-89EE-014C-93B7-7F692C4FFE6D}tf10001121</Template>
  <TotalTime>1176</TotalTime>
  <Words>930</Words>
  <Application>Microsoft Office PowerPoint</Application>
  <PresentationFormat>On-screen Show (4:3)</PresentationFormat>
  <Paragraphs>47</Paragraphs>
  <Slides>11</Slides>
  <Notes>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11</vt:i4>
      </vt:variant>
    </vt:vector>
  </HeadingPairs>
  <TitlesOfParts>
    <vt:vector size="19" baseType="lpstr">
      <vt:lpstr>AbcTeacher</vt:lpstr>
      <vt:lpstr>Arial</vt:lpstr>
      <vt:lpstr>Calibri</vt:lpstr>
      <vt:lpstr>Century Gothic</vt:lpstr>
      <vt:lpstr>Letter-join 40</vt:lpstr>
      <vt:lpstr>Trebuchet MS</vt:lpstr>
      <vt:lpstr>Wingdings 2</vt:lpstr>
      <vt:lpstr>Quotable</vt:lpstr>
      <vt:lpstr>Meet the Teacher </vt:lpstr>
      <vt:lpstr>Daily Timetable</vt:lpstr>
      <vt:lpstr>Expectations</vt:lpstr>
      <vt:lpstr>Homework</vt:lpstr>
      <vt:lpstr>PE</vt:lpstr>
      <vt:lpstr>Lunches, Snacks and Water</vt:lpstr>
      <vt:lpstr>Equipment</vt:lpstr>
      <vt:lpstr>SATS</vt:lpstr>
      <vt:lpstr>SATS</vt:lpstr>
      <vt:lpstr>Parent Consultations</vt:lpstr>
      <vt:lpstr>PowerPoint Presentation</vt:lpstr>
    </vt:vector>
  </TitlesOfParts>
  <Company>BwD Council</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Handwriting Training</dc:title>
  <dc:creator>c.dootson</dc:creator>
  <cp:lastModifiedBy>Emma Faulkner</cp:lastModifiedBy>
  <cp:revision>31</cp:revision>
  <dcterms:created xsi:type="dcterms:W3CDTF">2011-02-02T10:29:17Z</dcterms:created>
  <dcterms:modified xsi:type="dcterms:W3CDTF">2024-01-21T21:52:31Z</dcterms:modified>
</cp:coreProperties>
</file>