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59" r:id="rId8"/>
    <p:sldId id="260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73" r:id="rId24"/>
    <p:sldId id="274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4" d="100"/>
          <a:sy n="84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1C4CC-9333-85B0-C948-E7B27F3E6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ABD8E-28D7-F195-FD24-D6B744991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7D3DE-8780-C99D-0BE0-6249ED7A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EAA7-A7EA-6C31-F800-2EF2FE8B8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5320-2697-66C8-5BB3-916A4FA4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3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964D-DCE2-FEB4-7803-BAC22C66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D86A1-5B5E-FB90-3E91-F773C723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BE31F-FB74-48DB-F6BE-00CA8CFB4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E123-CEF2-53E2-33FF-2E8AFF24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F5D34-EE56-364A-A5D0-B7561D12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00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BC04A-32E6-0468-B766-6B5FC9B3A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07A1-48FA-12CA-9C7F-3EEF3CC04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5734B-14A1-AEC4-FCF1-36F0F3B6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4C3A-8E58-8472-7A18-B6E1A594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C4D6-564D-024E-E9BB-640A22B32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78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3225-ACD3-6EAF-D072-937DBBD2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3E112-52FA-8B86-262A-AAA636FC1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B78A-655B-0FA9-07AB-E4B536D9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C325-ED63-0E44-C9D9-E9AF429B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83E1F-9F06-4FE8-8BC1-358397B4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2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D93D-72E7-8622-72A4-9EA7B0E0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1ABF6-FD23-B6ED-D900-47D0DBFED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A4E0-EFF2-C953-BB70-CCF3F81D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8436-B063-B412-C89D-B4C68054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ADBE9-B11C-34EA-63B7-C922889B8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7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1064-DBAC-6CEF-8B6A-6AD3F4E0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1535-89FA-DD08-BE84-77A129BE6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3A304-9E9E-4B07-AA06-D9A9F07E0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942D2-249B-8900-5996-B07D99A9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63879-C5BF-50EE-232D-9565B0E5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B0297-578D-862C-30AF-BFCDC3CC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9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170E9-FE6B-FC3B-238E-EF9B318D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6041F-8FBF-399C-4C9F-0A6831291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D42FA-0766-ADE4-E6FD-26D5E12D8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878B3-34BF-81EA-7150-E3F389CFC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52817-F358-0DCF-5686-06A9D18DE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26A76-F966-4053-DCCF-94475A80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76276-5DFD-E2BA-A3B9-33DF9C2D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EEEAE-9645-FAF6-5710-08DF7FFB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0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3DF3-1CE0-8D9D-0D57-EB4FA2BC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BFF05-8844-8761-23B3-898E7064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391D0-4842-995C-42EB-EB99C7EE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D4015-EE0F-C717-0E46-814A17AB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3610A-2544-8074-DA7A-275C92F55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9F820-6437-6A8D-12EB-9841A431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824F6-67D4-4450-B6B5-B0373280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1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9BA3-8264-86C3-0E0A-5248B8F4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2C9D6-B184-EC19-3E7D-A5D8BE08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61A90-51D7-044D-1460-3C1ECF9AD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28A2F-4E66-692B-5212-C805C085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A9A36-4B37-D75C-A416-041E6A407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0A4EA-46B5-BAC2-38C4-77BD1180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1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7864-F39A-C3BC-A325-D30645CE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0AC041-EBEC-60EE-4177-862F03BE9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D66F8-73C6-7AB4-C143-73C78666C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6F472-3FE5-7F1F-EC62-6C9F607C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30D2F-696D-72C3-9126-5C66837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86CDB-4246-4BED-F3A8-93D8BDA0F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9E9AE-6538-BC09-E718-2B9271D7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3F588-5148-E988-BBBB-F9834188D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9323C-F179-02F4-473A-C8AD0C940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7042-F95B-4CD2-B7EA-DD509E698A7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AF35-A46B-4230-A28A-6337EAF83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FA99-5FE6-F6A4-5CD1-759CDFE1F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A5467-85A0-41DF-BA61-34862C7A43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5C503-893A-8A7A-91E4-145FE5418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42" y="643467"/>
            <a:ext cx="4379316" cy="5571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4F7F1-0625-88FC-B675-C30C46681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62" y="643467"/>
            <a:ext cx="443087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5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F6BFCA-E75D-787D-4CED-AC77BF7B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81" y="643467"/>
            <a:ext cx="4984637" cy="55710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D88135-03AD-AF82-1E6F-CB9051A43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026063"/>
            <a:ext cx="5291667" cy="48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B810E9F-C1D9-2E2E-3236-196F1E9B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2" r="1" b="1"/>
          <a:stretch>
            <a:fillRect/>
          </a:stretch>
        </p:blipFill>
        <p:spPr>
          <a:xfrm>
            <a:off x="1867006" y="118753"/>
            <a:ext cx="8550944" cy="66151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1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Freeform: Shape 1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482718-23BD-B768-1DBE-7FCF657A1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467" y="643468"/>
            <a:ext cx="744430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4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D9DFF-51C6-9993-5C04-B1ECD4FE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22" y="643468"/>
            <a:ext cx="7032329" cy="557106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4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94EA0-184D-EE50-1F42-E68D3B2F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296" y="643468"/>
            <a:ext cx="757665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4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705D6-86E9-9EFB-903A-92089687C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152" y="643468"/>
            <a:ext cx="655293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1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1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02E3D5-7114-083D-AD82-5734B632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83" y="643466"/>
            <a:ext cx="6584890" cy="55668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939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860D7C-EFD1-5E3C-49C0-1F9180D50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8" y="643466"/>
            <a:ext cx="80448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EFC2D-F9ED-3278-C0DC-68A026DD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420" y="643466"/>
            <a:ext cx="840915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E27AB4-B367-4E12-D008-51DEFA73C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485" y="643466"/>
            <a:ext cx="558503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8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D82D0-D9EC-AD12-2DAE-AC0D93A1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02594"/>
            <a:ext cx="5291666" cy="3452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3896C-32F5-F548-EC1F-2FA270F6C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788583"/>
            <a:ext cx="5291667" cy="32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10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347F2-896B-B626-79E2-EA20A4C7A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2" y="643466"/>
            <a:ext cx="816273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34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3F88F-4557-00F1-C87B-E8F89BC18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19" y="643466"/>
            <a:ext cx="71653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3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B698F-B2C9-FBAB-7AB3-28145115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6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8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79F66-7300-CDE8-45F2-F60F853AF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521" y="643468"/>
            <a:ext cx="76982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5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walking on a rope bridge&#10;&#10;Description automatically generated">
            <a:extLst>
              <a:ext uri="{FF2B5EF4-FFF2-40B4-BE49-F238E27FC236}">
                <a16:creationId xmlns:a16="http://schemas.microsoft.com/office/drawing/2014/main" id="{7DD8D8BA-D3C1-4BBC-046C-6EB8B737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23" y="643466"/>
            <a:ext cx="573115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4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E756BA-3C5B-3662-FBD1-8A563E74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3" y="643466"/>
            <a:ext cx="87047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0A8D4-9366-2F09-F2CD-EA9D0DDD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50" r="1" b="12882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3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FCAED6-8F90-865A-7BAB-8E42273D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25" r="1" b="5098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2EFBB-A7FE-D63F-9EBA-D326478D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31" r="1" b="4750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7A198-F573-86CB-5CA5-75153B5EF9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76" r="1" b="7235"/>
          <a:stretch>
            <a:fillRect/>
          </a:stretch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D5701-B4FC-E933-740A-7EFB6E1CC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65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5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68B57-96DA-8586-ACE6-91C65781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19" r="1" b="11982"/>
          <a:stretch>
            <a:fillRect/>
          </a:stretch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1FACDA-1872-AED5-81BC-E38E8889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69" r="-2" b="-2"/>
          <a:stretch>
            <a:fillRect/>
          </a:stretch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9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2E36EC-2494-1A4C-0B7D-7CED2BF3E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46" r="19940" b="-1"/>
          <a:stretch>
            <a:fillRect/>
          </a:stretch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EBB37-929E-08E5-C6AE-8097E01DC4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443" r="-2" b="-2"/>
          <a:stretch>
            <a:fillRect/>
          </a:stretch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Turner</dc:creator>
  <cp:lastModifiedBy>Andrea Turner</cp:lastModifiedBy>
  <cp:revision>1</cp:revision>
  <dcterms:created xsi:type="dcterms:W3CDTF">2026-06-01T18:03:22Z</dcterms:created>
  <dcterms:modified xsi:type="dcterms:W3CDTF">2026-06-01T18:26:39Z</dcterms:modified>
</cp:coreProperties>
</file>