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4" r:id="rId3"/>
    <p:sldId id="272" r:id="rId4"/>
    <p:sldId id="273" r:id="rId5"/>
    <p:sldId id="259" r:id="rId6"/>
    <p:sldId id="275" r:id="rId7"/>
    <p:sldId id="264" r:id="rId8"/>
    <p:sldId id="257" r:id="rId9"/>
    <p:sldId id="267" r:id="rId10"/>
    <p:sldId id="268" r:id="rId11"/>
    <p:sldId id="269" r:id="rId12"/>
    <p:sldId id="262" r:id="rId13"/>
    <p:sldId id="265" r:id="rId14"/>
    <p:sldId id="270" r:id="rId15"/>
    <p:sldId id="258" r:id="rId16"/>
    <p:sldId id="271" r:id="rId17"/>
    <p:sldId id="266" r:id="rId18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>
      <p:cViewPr varScale="1">
        <p:scale>
          <a:sx n="79" d="100"/>
          <a:sy n="79" d="100"/>
        </p:scale>
        <p:origin x="16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8EB76421-3598-4A67-B1BD-B3E5A7D825AF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5AB006B4-30FE-4291-A34B-1A8B02C7A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106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4" y="1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D759B040-EA30-48F9-944F-823C7D165407}" type="datetimeFigureOut">
              <a:rPr lang="en-GB" smtClean="0"/>
              <a:pPr/>
              <a:t>20/05/2026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6"/>
          </a:xfrm>
          <a:prstGeom prst="rect">
            <a:avLst/>
          </a:prstGeom>
        </p:spPr>
        <p:txBody>
          <a:bodyPr vert="horz" lIns="94787" tIns="47393" rIns="94787" bIns="473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FA6818BF-086C-4734-9DC9-E0A7CA33C5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1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8BF-086C-4734-9DC9-E0A7CA33C5C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19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8BF-086C-4734-9DC9-E0A7CA33C5C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4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8BF-086C-4734-9DC9-E0A7CA33C5C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12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8BF-086C-4734-9DC9-E0A7CA33C5C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19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18BF-086C-4734-9DC9-E0A7CA33C5C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5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20/05/2026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20/05/2026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20/05/2026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20/05/2026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20/05/2026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20/05/2026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20/05/2026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20/05/2026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22D6C-E31F-430E-A7B6-860313F40AC1}" type="datetimeFigureOut">
              <a:rPr lang="en-GB" smtClean="0"/>
              <a:pPr/>
              <a:t>20/05/2026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B22D6C-E31F-430E-A7B6-860313F40AC1}" type="datetimeFigureOut">
              <a:rPr lang="en-GB" smtClean="0"/>
              <a:pPr/>
              <a:t>20/05/2026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9BA0C6-BC93-49A8-89B4-DE3FE4971E6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pgl.co.uk/en-gb/school-trips/menus-and-food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pgl.co.uk/en-gb/school-trips/menus-and-food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IHXaVH9wy3xPLM&amp;tbnid=-CYtVo75mYXDDM:&amp;ved=0CAUQjRw&amp;url=http://www.groupon.co.uk/deals/bournemouth/pgl-hols/531746&amp;ei=DpF7U8ZwwuI6is6A4AY&amp;bvm=bv.67229260,d.ZWU&amp;psig=AFQjCNFruMoj_dfVJaeASyEItQj4QChd9g&amp;ust=140069283575609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1ADa_qvdlnsyWM&amp;tbnid=Z43gjr3kngml7M:&amp;ved=0CAUQjRw&amp;url=http://www.pgl.co.uk/PGLWeb/Schools/Secondary-schools/adventure/centres/LittleCanada.htm&amp;ei=PpF7U7yJOo6qOtv_gdAD&amp;bvm=bv.67229260,d.ZWU&amp;psig=AFQjCNFruMoj_dfVJaeASyEItQj4QChd9g&amp;ust=140069283575609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182806"/>
            <a:ext cx="3240360" cy="648072"/>
          </a:xfrm>
        </p:spPr>
        <p:txBody>
          <a:bodyPr/>
          <a:lstStyle/>
          <a:p>
            <a:r>
              <a:rPr lang="en-GB" dirty="0"/>
              <a:t>PGL - </a:t>
            </a:r>
            <a:r>
              <a:rPr lang="en-GB" dirty="0" err="1"/>
              <a:t>lINCOLN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236" y="908720"/>
            <a:ext cx="5557164" cy="3125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20378-4797-99CD-BB58-62FBA8172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1" y="182806"/>
            <a:ext cx="742045" cy="7259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8074"/>
            <a:ext cx="5396258" cy="686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9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61"/>
            <a:ext cx="4824536" cy="6845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4048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en-GB" sz="2400" b="1" dirty="0">
                <a:solidFill>
                  <a:srgbClr val="FF0000"/>
                </a:solidFill>
              </a:rPr>
              <a:t>Please note: all bedding (pillows, duvet/pillow covers </a:t>
            </a:r>
            <a:r>
              <a:rPr lang="en-GB" sz="2400" b="1" dirty="0" err="1">
                <a:solidFill>
                  <a:srgbClr val="FF0000"/>
                </a:solidFill>
              </a:rPr>
              <a:t>etc</a:t>
            </a:r>
            <a:r>
              <a:rPr lang="en-GB" sz="2400" b="1" dirty="0">
                <a:solidFill>
                  <a:srgbClr val="FF0000"/>
                </a:solidFill>
              </a:rPr>
              <a:t>) will be provided by PGL</a:t>
            </a:r>
          </a:p>
        </p:txBody>
      </p:sp>
    </p:spTree>
    <p:extLst>
      <p:ext uri="{BB962C8B-B14F-4D97-AF65-F5344CB8AC3E}">
        <p14:creationId xmlns:p14="http://schemas.microsoft.com/office/powerpoint/2010/main" val="307370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7.00 Wake up</a:t>
            </a:r>
          </a:p>
          <a:p>
            <a:r>
              <a:rPr lang="en-GB" dirty="0"/>
              <a:t>8.00 Breakfast</a:t>
            </a:r>
          </a:p>
          <a:p>
            <a:r>
              <a:rPr lang="en-GB" dirty="0"/>
              <a:t>9.15-10.45 Activity Session 1</a:t>
            </a:r>
          </a:p>
          <a:p>
            <a:r>
              <a:rPr lang="en-GB" dirty="0"/>
              <a:t>10.55- 12.25 Activity Session 2 </a:t>
            </a:r>
          </a:p>
          <a:p>
            <a:r>
              <a:rPr lang="en-GB" dirty="0"/>
              <a:t>12.25 Lunch</a:t>
            </a:r>
          </a:p>
          <a:p>
            <a:r>
              <a:rPr lang="en-GB" dirty="0"/>
              <a:t>14:20 -15.50 Activity Session 3</a:t>
            </a:r>
          </a:p>
          <a:p>
            <a:r>
              <a:rPr lang="en-GB" dirty="0"/>
              <a:t>16:00- 17.30 Activity Session 4</a:t>
            </a:r>
          </a:p>
          <a:p>
            <a:r>
              <a:rPr lang="en-GB" dirty="0"/>
              <a:t>17.30 Dinner</a:t>
            </a:r>
          </a:p>
          <a:p>
            <a:r>
              <a:rPr lang="en-GB" dirty="0"/>
              <a:t>19.00-20:30 Evening Activity</a:t>
            </a:r>
          </a:p>
          <a:p>
            <a:r>
              <a:rPr lang="en-GB" dirty="0"/>
              <a:t>9:30pm Lights out!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88533"/>
            <a:ext cx="2384499" cy="178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3944" y="2827147"/>
            <a:ext cx="2637656" cy="176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587547"/>
            <a:ext cx="2513856" cy="1879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33FF0E-BE31-01DC-0030-483C1BE0A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391" y="182806"/>
            <a:ext cx="742045" cy="7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4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711" y="1124744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2"/>
              </a:rPr>
              <a:t>https://www.pgl.co.uk/en-gb/school-trips/menus-and-food</a:t>
            </a:r>
            <a:r>
              <a:rPr lang="en-GB" sz="2400" dirty="0"/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332656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Menu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95" y="1586409"/>
            <a:ext cx="8822573" cy="38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0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711" y="1124744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2"/>
              </a:rPr>
              <a:t>https://www.pgl.co.uk/en-gb/school-trips/menus-and-food</a:t>
            </a:r>
            <a:r>
              <a:rPr lang="en-GB" sz="2400" dirty="0"/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332656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Menu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7518"/>
          <a:stretch/>
        </p:blipFill>
        <p:spPr>
          <a:xfrm>
            <a:off x="222711" y="1844824"/>
            <a:ext cx="879875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4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PGL - Lincoln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Pocket Money – £15 </a:t>
            </a:r>
            <a:r>
              <a:rPr lang="en-GB" b="1" dirty="0"/>
              <a:t>(maximum) </a:t>
            </a:r>
            <a:r>
              <a:rPr lang="en-GB" dirty="0"/>
              <a:t>in change</a:t>
            </a:r>
          </a:p>
          <a:p>
            <a:r>
              <a:rPr lang="en-GB" dirty="0"/>
              <a:t>Playing cards/books</a:t>
            </a:r>
          </a:p>
          <a:p>
            <a:r>
              <a:rPr lang="en-GB" dirty="0"/>
              <a:t>No mobile phones, electronic games or iPads.</a:t>
            </a:r>
          </a:p>
          <a:p>
            <a:r>
              <a:rPr lang="en-GB" dirty="0"/>
              <a:t>No fizzy drinks  </a:t>
            </a:r>
          </a:p>
        </p:txBody>
      </p:sp>
      <p:pic>
        <p:nvPicPr>
          <p:cNvPr id="9218" name="Picture 2" descr="http://static.uk.groupon-content.net/29/21/13097817621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4359718"/>
            <a:ext cx="4239963" cy="216562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7531E3-7F8B-BE84-8632-2465C44E4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391" y="182806"/>
            <a:ext cx="742045" cy="7259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60032" y="26064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" y="35828"/>
            <a:ext cx="4796645" cy="682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2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There will be daily updates via the school website - keep a look out! </a:t>
            </a:r>
          </a:p>
        </p:txBody>
      </p:sp>
    </p:spTree>
    <p:extLst>
      <p:ext uri="{BB962C8B-B14F-4D97-AF65-F5344CB8AC3E}">
        <p14:creationId xmlns:p14="http://schemas.microsoft.com/office/powerpoint/2010/main" val="212292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182806"/>
            <a:ext cx="3240360" cy="648072"/>
          </a:xfrm>
        </p:spPr>
        <p:txBody>
          <a:bodyPr/>
          <a:lstStyle/>
          <a:p>
            <a:r>
              <a:rPr lang="en-GB" dirty="0"/>
              <a:t>PGL - </a:t>
            </a:r>
            <a:r>
              <a:rPr lang="en-GB" dirty="0" err="1"/>
              <a:t>lINCOLN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236" y="908720"/>
            <a:ext cx="5557164" cy="3125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768" y="4305651"/>
            <a:ext cx="4824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Accompanying Adults:</a:t>
            </a:r>
            <a:br>
              <a:rPr lang="en-GB" sz="3200" b="1" dirty="0"/>
            </a:br>
            <a:r>
              <a:rPr lang="en-GB" sz="3200" dirty="0"/>
              <a:t>Mrs Baldwin</a:t>
            </a:r>
          </a:p>
          <a:p>
            <a:pPr algn="ctr"/>
            <a:r>
              <a:rPr lang="en-GB" sz="3200" dirty="0"/>
              <a:t>Mrs Turner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6F6D27-5449-A331-BD7A-318ABE965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182806"/>
            <a:ext cx="742045" cy="7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1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536504" cy="6469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188640"/>
            <a:ext cx="410445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Please complete and give to Mrs Baldwin by </a:t>
            </a:r>
            <a:r>
              <a:rPr lang="en-GB" sz="3600" b="1" dirty="0">
                <a:solidFill>
                  <a:srgbClr val="FF0000"/>
                </a:solidFill>
              </a:rPr>
              <a:t>Friday 22</a:t>
            </a:r>
            <a:r>
              <a:rPr lang="en-GB" sz="3600" b="1" baseline="30000" dirty="0">
                <a:solidFill>
                  <a:srgbClr val="FF0000"/>
                </a:solidFill>
              </a:rPr>
              <a:t>nd</a:t>
            </a:r>
            <a:r>
              <a:rPr lang="en-GB" sz="3600" b="1" dirty="0">
                <a:solidFill>
                  <a:srgbClr val="FF0000"/>
                </a:solidFill>
              </a:rPr>
              <a:t> May </a:t>
            </a:r>
          </a:p>
          <a:p>
            <a:pPr algn="ctr"/>
            <a:endParaRPr lang="en-GB" sz="3600" b="1" dirty="0">
              <a:solidFill>
                <a:srgbClr val="FF0000"/>
              </a:solidFill>
            </a:endParaRPr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Please also complete the medication form and hand in with the medication by Friday.</a:t>
            </a:r>
            <a:br>
              <a:rPr lang="en-GB" sz="3600" dirty="0"/>
            </a:br>
            <a:br>
              <a:rPr lang="en-GB" sz="360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3757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60648"/>
            <a:ext cx="3528392" cy="1984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932" y="1916832"/>
            <a:ext cx="3304028" cy="1858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3442228"/>
            <a:ext cx="3528392" cy="198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918" y="4797152"/>
            <a:ext cx="3432042" cy="1930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688" y="116632"/>
            <a:ext cx="4032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PGL</a:t>
            </a:r>
            <a:br>
              <a:rPr lang="en-GB" dirty="0"/>
            </a:br>
            <a:br>
              <a:rPr lang="en-GB" dirty="0"/>
            </a:br>
            <a:r>
              <a:rPr lang="en-GB" sz="2400" b="1" i="1" dirty="0"/>
              <a:t>Develops:</a:t>
            </a:r>
            <a:br>
              <a:rPr lang="en-GB" sz="2400" dirty="0"/>
            </a:br>
            <a:r>
              <a:rPr lang="en-GB" sz="2400" dirty="0"/>
              <a:t>-friendship bonds </a:t>
            </a:r>
            <a:br>
              <a:rPr lang="en-GB" sz="2400" dirty="0"/>
            </a:br>
            <a:r>
              <a:rPr lang="en-GB" sz="2400" dirty="0"/>
              <a:t>-perseverance </a:t>
            </a:r>
          </a:p>
          <a:p>
            <a:r>
              <a:rPr lang="en-GB" sz="2400" dirty="0"/>
              <a:t>-resilience</a:t>
            </a:r>
            <a:br>
              <a:rPr lang="en-GB" sz="2400" dirty="0"/>
            </a:br>
            <a:r>
              <a:rPr lang="en-GB" sz="2400" dirty="0"/>
              <a:t>-empathy</a:t>
            </a:r>
            <a:br>
              <a:rPr lang="en-GB" sz="2400" dirty="0"/>
            </a:br>
            <a:r>
              <a:rPr lang="en-GB" sz="2400" dirty="0"/>
              <a:t>-teamwork  </a:t>
            </a:r>
            <a:br>
              <a:rPr lang="en-GB" sz="2400" dirty="0"/>
            </a:br>
            <a:br>
              <a:rPr lang="en-GB" sz="2400" dirty="0"/>
            </a:br>
            <a:r>
              <a:rPr lang="en-GB" sz="2400" b="1" i="1" dirty="0"/>
              <a:t>Personal growth:</a:t>
            </a:r>
            <a:br>
              <a:rPr lang="en-GB" sz="2400" dirty="0"/>
            </a:br>
            <a:r>
              <a:rPr lang="en-GB" sz="2400" dirty="0"/>
              <a:t>- ‘Challenge by choice’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11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Sunday 31st May 2026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400" dirty="0">
                <a:solidFill>
                  <a:schemeClr val="tx1"/>
                </a:solidFill>
              </a:rPr>
              <a:t>Meet at Elsie House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Please give all money </a:t>
            </a:r>
            <a:r>
              <a:rPr lang="en-GB" sz="2400" b="1" dirty="0"/>
              <a:t>(in a named wallet/container) </a:t>
            </a:r>
            <a:r>
              <a:rPr lang="en-GB" sz="2400" dirty="0"/>
              <a:t>to Mrs Baldwin for safe-keeping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Bring a bag with:</a:t>
            </a:r>
            <a:br>
              <a:rPr lang="en-GB" sz="2400" dirty="0"/>
            </a:br>
            <a:r>
              <a:rPr lang="en-GB" sz="2400" dirty="0"/>
              <a:t>- </a:t>
            </a:r>
            <a:r>
              <a:rPr lang="en-GB" sz="2400" b="1" dirty="0"/>
              <a:t>a packed lunch</a:t>
            </a:r>
            <a:br>
              <a:rPr lang="en-GB" sz="2400" dirty="0"/>
            </a:br>
            <a:r>
              <a:rPr lang="en-GB" sz="2400" dirty="0"/>
              <a:t>-bottles of water </a:t>
            </a:r>
          </a:p>
          <a:p>
            <a:pPr>
              <a:lnSpc>
                <a:spcPct val="110000"/>
              </a:lnSpc>
            </a:pPr>
            <a:r>
              <a:rPr lang="en-GB" sz="2400" b="1" dirty="0"/>
              <a:t>-Departure time: </a:t>
            </a:r>
            <a:r>
              <a:rPr lang="en-GB" sz="2400" b="1" dirty="0">
                <a:solidFill>
                  <a:schemeClr val="tx1"/>
                </a:solidFill>
              </a:rPr>
              <a:t>12.30pm</a:t>
            </a:r>
            <a:br>
              <a:rPr lang="en-GB" sz="2400" b="1" dirty="0"/>
            </a:br>
            <a:endParaRPr lang="en-GB" dirty="0"/>
          </a:p>
        </p:txBody>
      </p:sp>
      <p:pic>
        <p:nvPicPr>
          <p:cNvPr id="7170" name="Picture 2" descr="http://www.pgl.co.uk/NR/rdonlyres/582A7ED1-AE80-437A-849B-314602FAEACE/0/03_little_canada_main_build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9" y="332657"/>
            <a:ext cx="2304256" cy="122150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F40320-2D06-0AEA-F8C9-C0E1DA9D3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402" y="5801457"/>
            <a:ext cx="742045" cy="7259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0072" y="260648"/>
            <a:ext cx="374441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Please ensure that all medication is accompanied by this form. </a:t>
            </a:r>
          </a:p>
          <a:p>
            <a:pPr algn="ctr"/>
            <a:br>
              <a:rPr lang="en-GB" sz="2800" dirty="0"/>
            </a:br>
            <a:r>
              <a:rPr lang="en-GB" sz="2800" dirty="0"/>
              <a:t>All medication must be in a clear, sealed bag and labelled. </a:t>
            </a:r>
          </a:p>
          <a:p>
            <a:pPr algn="ctr"/>
            <a:br>
              <a:rPr lang="en-GB" sz="2800" dirty="0"/>
            </a:br>
            <a:r>
              <a:rPr lang="en-GB" sz="2800" dirty="0"/>
              <a:t>We cannot take any medication held in school, so all it must be brought from home. </a:t>
            </a: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487854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7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Wednesday 3rd June 2026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Departure time 2pm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Arrival time back at school: 5pm (traffic dependent!) 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Please keep a look-out for updates via the school website!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Thursday 4</a:t>
            </a:r>
            <a:r>
              <a:rPr lang="en-GB" b="1" baseline="30000" dirty="0"/>
              <a:t>th</a:t>
            </a:r>
            <a:r>
              <a:rPr lang="en-GB" b="1" dirty="0"/>
              <a:t> June 2026 – Day Off for all children who went to PGL.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38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Named clothes, including: </a:t>
            </a:r>
            <a:br>
              <a:rPr lang="en-GB" dirty="0"/>
            </a:br>
            <a:r>
              <a:rPr lang="en-GB" dirty="0"/>
              <a:t>-T-shirts </a:t>
            </a:r>
            <a:r>
              <a:rPr lang="en-GB" b="1" dirty="0">
                <a:solidFill>
                  <a:srgbClr val="FF0000"/>
                </a:solidFill>
              </a:rPr>
              <a:t>(No crop/strappy tops please!)</a:t>
            </a:r>
            <a:br>
              <a:rPr lang="en-GB" dirty="0"/>
            </a:br>
            <a:r>
              <a:rPr lang="en-GB" dirty="0"/>
              <a:t>-</a:t>
            </a:r>
            <a:r>
              <a:rPr lang="en-GB" b="1" dirty="0"/>
              <a:t>Long sleeved </a:t>
            </a:r>
            <a:r>
              <a:rPr lang="en-GB" dirty="0"/>
              <a:t>shirt/T-shirts</a:t>
            </a:r>
            <a:br>
              <a:rPr lang="en-GB" dirty="0"/>
            </a:br>
            <a:r>
              <a:rPr lang="en-GB" dirty="0"/>
              <a:t>-Waterproof jacket</a:t>
            </a:r>
            <a:br>
              <a:rPr lang="en-GB" dirty="0"/>
            </a:br>
            <a:r>
              <a:rPr lang="en-GB" dirty="0"/>
              <a:t>-Fleeces/jumpers </a:t>
            </a:r>
            <a:br>
              <a:rPr lang="en-GB" dirty="0"/>
            </a:br>
            <a:r>
              <a:rPr lang="en-GB" dirty="0"/>
              <a:t>-Long bottoms: leggings, jogging bottoms, </a:t>
            </a:r>
            <a:r>
              <a:rPr lang="en-GB" dirty="0" err="1"/>
              <a:t>etc</a:t>
            </a:r>
            <a:r>
              <a:rPr lang="en-GB" dirty="0"/>
              <a:t> </a:t>
            </a:r>
          </a:p>
          <a:p>
            <a:r>
              <a:rPr lang="en-GB" dirty="0"/>
              <a:t>2 Pairs of trainers</a:t>
            </a:r>
          </a:p>
          <a:p>
            <a:r>
              <a:rPr lang="en-GB" dirty="0"/>
              <a:t>Suitable nightwear</a:t>
            </a:r>
          </a:p>
          <a:p>
            <a:r>
              <a:rPr lang="en-GB" dirty="0"/>
              <a:t>Water bottle</a:t>
            </a:r>
          </a:p>
          <a:p>
            <a:r>
              <a:rPr lang="en-GB" b="1" u="sng" dirty="0"/>
              <a:t>Waterproof jacket</a:t>
            </a:r>
          </a:p>
          <a:p>
            <a:r>
              <a:rPr lang="en-GB" dirty="0"/>
              <a:t>2 towels (one clean, one ‘dirty’)</a:t>
            </a:r>
          </a:p>
          <a:p>
            <a:r>
              <a:rPr lang="en-GB" dirty="0"/>
              <a:t>Plenty of socks </a:t>
            </a:r>
          </a:p>
          <a:p>
            <a:r>
              <a:rPr lang="en-GB" dirty="0"/>
              <a:t>Sun cream and a cap</a:t>
            </a:r>
          </a:p>
          <a:p>
            <a:r>
              <a:rPr lang="en-GB" dirty="0"/>
              <a:t>Hairbands</a:t>
            </a:r>
          </a:p>
          <a:p>
            <a:r>
              <a:rPr lang="en-GB" dirty="0"/>
              <a:t>Plastic </a:t>
            </a:r>
            <a:r>
              <a:rPr lang="en-GB" dirty="0" err="1"/>
              <a:t>binbags</a:t>
            </a:r>
            <a:r>
              <a:rPr lang="en-GB" dirty="0"/>
              <a:t> for wet and dirty clothing</a:t>
            </a:r>
          </a:p>
          <a:p>
            <a:r>
              <a:rPr lang="en-GB" b="1" dirty="0">
                <a:solidFill>
                  <a:srgbClr val="FF0000"/>
                </a:solidFill>
              </a:rPr>
              <a:t>No aerosol cans/sprays </a:t>
            </a:r>
            <a:br>
              <a:rPr lang="en-GB" dirty="0"/>
            </a:br>
            <a:r>
              <a:rPr lang="en-GB" dirty="0"/>
              <a:t>Please see </a:t>
            </a:r>
            <a:r>
              <a:rPr lang="en-GB" b="1" dirty="0"/>
              <a:t>Kit List </a:t>
            </a:r>
            <a:r>
              <a:rPr lang="en-GB" dirty="0"/>
              <a:t>for full details. </a:t>
            </a: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Please note: all bedding (pillows, duvet/pillow covers </a:t>
            </a:r>
            <a:r>
              <a:rPr lang="en-GB" b="1" dirty="0" err="1">
                <a:solidFill>
                  <a:srgbClr val="FF0000"/>
                </a:solidFill>
              </a:rPr>
              <a:t>etc</a:t>
            </a:r>
            <a:r>
              <a:rPr lang="en-GB" b="1" dirty="0">
                <a:solidFill>
                  <a:srgbClr val="FF0000"/>
                </a:solidFill>
              </a:rPr>
              <a:t>) will be provided by PGL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408" y="3140968"/>
            <a:ext cx="4347592" cy="2445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DC1A7B-CC04-2A4E-0A7F-04A38B657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1" y="182806"/>
            <a:ext cx="742045" cy="7259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36" y="260648"/>
            <a:ext cx="706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/>
              <a:t>Provisional Programme of Activities </a:t>
            </a:r>
          </a:p>
        </p:txBody>
      </p:sp>
      <p:pic>
        <p:nvPicPr>
          <p:cNvPr id="4" name="Picture 3" descr="A table with text on it&#10;&#10;Description automatically generated">
            <a:extLst>
              <a:ext uri="{FF2B5EF4-FFF2-40B4-BE49-F238E27FC236}">
                <a16:creationId xmlns:a16="http://schemas.microsoft.com/office/drawing/2014/main" id="{0D18DF79-496F-277E-C247-759D3575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360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98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2709</TotalTime>
  <Words>476</Words>
  <Application>Microsoft Office PowerPoint</Application>
  <PresentationFormat>On-screen Show (4:3)</PresentationFormat>
  <Paragraphs>61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Franklin Gothic Book</vt:lpstr>
      <vt:lpstr>Franklin Gothic Medium</vt:lpstr>
      <vt:lpstr>Wingdings 2</vt:lpstr>
      <vt:lpstr>Trek</vt:lpstr>
      <vt:lpstr>PGL - lINCOLN</vt:lpstr>
      <vt:lpstr>PGL - lINCOLN</vt:lpstr>
      <vt:lpstr>PowerPoint Presentation</vt:lpstr>
      <vt:lpstr>PowerPoint Presentation</vt:lpstr>
      <vt:lpstr>Sunday 31st May 2026</vt:lpstr>
      <vt:lpstr>PowerPoint Presentation</vt:lpstr>
      <vt:lpstr>Wednesday 3rd June 2026</vt:lpstr>
      <vt:lpstr>PowerPoint Presentation</vt:lpstr>
      <vt:lpstr>PowerPoint Presentation</vt:lpstr>
      <vt:lpstr>PowerPoint Presentation</vt:lpstr>
      <vt:lpstr>PowerPoint Presentation</vt:lpstr>
      <vt:lpstr>SAMPLE DAY:</vt:lpstr>
      <vt:lpstr>PowerPoint Presentation</vt:lpstr>
      <vt:lpstr>PowerPoint Presentation</vt:lpstr>
      <vt:lpstr>PGL - Lincoln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PGL - Isle of Wight</dc:title>
  <dc:creator>Jo</dc:creator>
  <cp:lastModifiedBy>Rebecca Charlton</cp:lastModifiedBy>
  <cp:revision>98</cp:revision>
  <cp:lastPrinted>2024-05-20T15:24:08Z</cp:lastPrinted>
  <dcterms:created xsi:type="dcterms:W3CDTF">2014-05-20T17:19:51Z</dcterms:created>
  <dcterms:modified xsi:type="dcterms:W3CDTF">2026-05-20T14:20:31Z</dcterms:modified>
</cp:coreProperties>
</file>